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9" r:id="rId1"/>
    <p:sldMasterId id="2147483662" r:id="rId2"/>
  </p:sldMasterIdLst>
  <p:sldIdLst>
    <p:sldId id="256" r:id="rId3"/>
    <p:sldId id="258" r:id="rId4"/>
    <p:sldId id="257" r:id="rId5"/>
    <p:sldId id="297" r:id="rId6"/>
    <p:sldId id="293" r:id="rId7"/>
    <p:sldId id="296" r:id="rId8"/>
    <p:sldId id="294" r:id="rId9"/>
    <p:sldId id="298" r:id="rId10"/>
    <p:sldId id="300" r:id="rId11"/>
    <p:sldId id="295" r:id="rId12"/>
    <p:sldId id="259" r:id="rId13"/>
    <p:sldId id="269" r:id="rId14"/>
    <p:sldId id="270" r:id="rId15"/>
    <p:sldId id="275" r:id="rId16"/>
    <p:sldId id="278" r:id="rId17"/>
    <p:sldId id="279" r:id="rId18"/>
    <p:sldId id="280" r:id="rId19"/>
    <p:sldId id="281" r:id="rId20"/>
    <p:sldId id="282" r:id="rId21"/>
    <p:sldId id="284" r:id="rId22"/>
    <p:sldId id="302" r:id="rId23"/>
    <p:sldId id="303" r:id="rId24"/>
    <p:sldId id="304" r:id="rId25"/>
    <p:sldId id="305" r:id="rId26"/>
    <p:sldId id="306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301" r:id="rId35"/>
    <p:sldId id="261" r:id="rId36"/>
  </p:sldIdLst>
  <p:sldSz cx="12192000" cy="6858000"/>
  <p:notesSz cx="6858000" cy="9144000"/>
  <p:embeddedFontLst>
    <p:embeddedFont>
      <p:font typeface="나눔스퀘어" pitchFamily="50" charset="-127"/>
      <p:regular r:id="rId37"/>
    </p:embeddedFont>
    <p:embeddedFont>
      <p:font typeface="나눔스퀘어 Bold" pitchFamily="50" charset="-127"/>
      <p:bold r:id="rId38"/>
    </p:embeddedFont>
    <p:embeddedFont>
      <p:font typeface="나눔스퀘어 ExtraBold" pitchFamily="50" charset="-127"/>
      <p:bold r:id="rId39"/>
    </p:embeddedFont>
    <p:embeddedFont>
      <p:font typeface="맑은 고딕" pitchFamily="50" charset="-127"/>
      <p:regular r:id="rId40"/>
      <p:bold r:id="rId41"/>
    </p:embeddedFont>
    <p:embeddedFont>
      <p:font typeface="나눔바른고딕" pitchFamily="50" charset="-127"/>
      <p:regular r:id="rId42"/>
      <p:bold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정 호진" initials="정호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B55B5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9509" autoAdjust="0"/>
  </p:normalViewPr>
  <p:slideViewPr>
    <p:cSldViewPr snapToGrid="0">
      <p:cViewPr varScale="1">
        <p:scale>
          <a:sx n="87" d="100"/>
          <a:sy n="87" d="100"/>
        </p:scale>
        <p:origin x="-485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2-12T13:50:51.881" idx="1">
    <p:pos x="10" y="10"/>
    <p:text/>
  </p:cm>
  <p:cm authorId="0" dt="2019-02-12T13:50:53.511" idx="2">
    <p:pos x="146" y="146"/>
    <p:text/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F75AD4-A682-4B49-AA28-018E94B824E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BA6A671-89CC-4FF2-A354-2E16314E6CDE}">
      <dgm:prSet phldrT="[텍스트]"/>
      <dgm:spPr>
        <a:solidFill>
          <a:srgbClr val="FFC000"/>
        </a:solidFill>
      </dgm:spPr>
      <dgm:t>
        <a:bodyPr/>
        <a:lstStyle/>
        <a:p>
          <a:pPr latinLnBrk="1"/>
          <a:r>
            <a:rPr lang="en-US" altLang="ko-KR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Edit</a:t>
          </a:r>
          <a:endParaRPr lang="ko-KR" altLang="en-US" dirty="0">
            <a:solidFill>
              <a:schemeClr val="tx1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20D03AAB-EBB2-4453-8077-C2850596A212}" type="parTrans" cxnId="{F0A8FFDC-C510-4D60-B7A6-C0B57491C506}">
      <dgm:prSet/>
      <dgm:spPr/>
      <dgm:t>
        <a:bodyPr/>
        <a:lstStyle/>
        <a:p>
          <a:pPr latinLnBrk="1"/>
          <a:endParaRPr lang="ko-KR" altLang="en-US"/>
        </a:p>
      </dgm:t>
    </dgm:pt>
    <dgm:pt modelId="{B00B023C-1DFC-4863-B531-B31108B8613A}" type="sibTrans" cxnId="{F0A8FFDC-C510-4D60-B7A6-C0B57491C506}">
      <dgm:prSet/>
      <dgm:spPr/>
      <dgm:t>
        <a:bodyPr/>
        <a:lstStyle/>
        <a:p>
          <a:pPr latinLnBrk="1"/>
          <a:endParaRPr lang="ko-KR" altLang="en-US"/>
        </a:p>
      </dgm:t>
    </dgm:pt>
    <dgm:pt modelId="{A175369A-08E0-47C3-B2BE-2FA24E4A6759}">
      <dgm:prSet/>
      <dgm:spPr>
        <a:solidFill>
          <a:srgbClr val="FFC000"/>
        </a:solidFill>
      </dgm:spPr>
      <dgm:t>
        <a:bodyPr/>
        <a:lstStyle/>
        <a:p>
          <a:pPr latinLnBrk="1"/>
          <a:r>
            <a:rPr lang="en-US" altLang="ko-KR" dirty="0" err="1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PlayerManage</a:t>
          </a:r>
          <a:endParaRPr lang="ko-KR" altLang="en-US" dirty="0">
            <a:solidFill>
              <a:schemeClr val="tx1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41902537-E646-4BED-9FC6-B05567DE48A2}" type="parTrans" cxnId="{D59E1899-F7C7-4AB4-84DE-228C4B9C0BF2}">
      <dgm:prSet/>
      <dgm:spPr/>
      <dgm:t>
        <a:bodyPr/>
        <a:lstStyle/>
        <a:p>
          <a:pPr latinLnBrk="1"/>
          <a:endParaRPr lang="ko-KR" altLang="en-US"/>
        </a:p>
      </dgm:t>
    </dgm:pt>
    <dgm:pt modelId="{CC0BF743-72CB-4B82-9FCF-6D006D27087B}" type="sibTrans" cxnId="{D59E1899-F7C7-4AB4-84DE-228C4B9C0BF2}">
      <dgm:prSet/>
      <dgm:spPr/>
      <dgm:t>
        <a:bodyPr/>
        <a:lstStyle/>
        <a:p>
          <a:pPr latinLnBrk="1"/>
          <a:endParaRPr lang="ko-KR" altLang="en-US"/>
        </a:p>
      </dgm:t>
    </dgm:pt>
    <dgm:pt modelId="{CB9306B4-6384-4DCF-BB7F-A759FCEF0391}">
      <dgm:prSet/>
      <dgm:spPr>
        <a:solidFill>
          <a:srgbClr val="FFFF00"/>
        </a:solidFill>
        <a:ln cap="flat">
          <a:solidFill>
            <a:srgbClr val="0B55B5"/>
          </a:solidFill>
        </a:ln>
        <a:effectLst/>
      </dgm:spPr>
      <dgm:t>
        <a:bodyPr/>
        <a:lstStyle/>
        <a:p>
          <a:pPr latinLnBrk="1"/>
          <a:r>
            <a:rPr lang="en-US" altLang="ko-KR" dirty="0" err="1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selectList</a:t>
          </a:r>
          <a:r>
            <a:rPr lang="en-US" altLang="ko-KR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()</a:t>
          </a:r>
          <a:endParaRPr lang="ko-KR" altLang="en-US" dirty="0">
            <a:solidFill>
              <a:schemeClr val="tx1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061139C4-7C46-4900-8EB4-34645FFC9BBB}" type="parTrans" cxnId="{40CBF60C-FDDB-4FF8-A8FA-957D18C7340B}">
      <dgm:prSet/>
      <dgm:spPr/>
      <dgm:t>
        <a:bodyPr/>
        <a:lstStyle/>
        <a:p>
          <a:pPr latinLnBrk="1"/>
          <a:endParaRPr lang="ko-KR" altLang="en-US"/>
        </a:p>
      </dgm:t>
    </dgm:pt>
    <dgm:pt modelId="{9A5099F1-A2BE-4AD7-AD4F-1FBE26FBF83A}" type="sibTrans" cxnId="{40CBF60C-FDDB-4FF8-A8FA-957D18C7340B}">
      <dgm:prSet/>
      <dgm:spPr/>
      <dgm:t>
        <a:bodyPr/>
        <a:lstStyle/>
        <a:p>
          <a:pPr latinLnBrk="1"/>
          <a:endParaRPr lang="ko-KR" altLang="en-US"/>
        </a:p>
      </dgm:t>
    </dgm:pt>
    <dgm:pt modelId="{09A6A506-6329-4A45-B3FD-AA1FCCAFEE0F}">
      <dgm:prSet/>
      <dgm:spPr>
        <a:solidFill>
          <a:schemeClr val="accent6"/>
        </a:solidFill>
      </dgm:spPr>
      <dgm:t>
        <a:bodyPr/>
        <a:lstStyle/>
        <a:p>
          <a:pPr latinLnBrk="1"/>
          <a:r>
            <a:rPr lang="ko-KR" altLang="en-US" dirty="0" smtClean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추가</a:t>
          </a:r>
          <a:endParaRPr lang="ko-KR" altLang="en-US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8CEE7B80-D655-4CC9-A54D-8262A79FD01B}" type="parTrans" cxnId="{370DC976-A1B2-4075-AA06-4344169FBD2B}">
      <dgm:prSet/>
      <dgm:spPr/>
      <dgm:t>
        <a:bodyPr/>
        <a:lstStyle/>
        <a:p>
          <a:pPr latinLnBrk="1"/>
          <a:endParaRPr lang="ko-KR" altLang="en-US"/>
        </a:p>
      </dgm:t>
    </dgm:pt>
    <dgm:pt modelId="{3B63CC78-B2BF-495C-9E9B-51011AF25A2D}" type="sibTrans" cxnId="{370DC976-A1B2-4075-AA06-4344169FBD2B}">
      <dgm:prSet/>
      <dgm:spPr/>
      <dgm:t>
        <a:bodyPr/>
        <a:lstStyle/>
        <a:p>
          <a:pPr latinLnBrk="1"/>
          <a:endParaRPr lang="ko-KR" altLang="en-US"/>
        </a:p>
      </dgm:t>
    </dgm:pt>
    <dgm:pt modelId="{97C92D90-8AF5-44E9-B16B-E8B724DC39A2}">
      <dgm:prSet/>
      <dgm:spPr>
        <a:solidFill>
          <a:srgbClr val="FFFF00"/>
        </a:solidFill>
        <a:ln cap="flat">
          <a:solidFill>
            <a:srgbClr val="0B55B5"/>
          </a:solidFill>
        </a:ln>
        <a:effectLst/>
      </dgm:spPr>
      <dgm:t>
        <a:bodyPr/>
        <a:lstStyle/>
        <a:p>
          <a:pPr latinLnBrk="1"/>
          <a:r>
            <a:rPr lang="en-US" altLang="ko-KR" dirty="0" err="1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insertDB</a:t>
          </a:r>
          <a:r>
            <a:rPr lang="en-US" altLang="ko-KR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()</a:t>
          </a:r>
          <a:endParaRPr lang="ko-KR" altLang="en-US" dirty="0">
            <a:solidFill>
              <a:schemeClr val="tx1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3347949A-A996-48CD-89DC-DD23C4089C2E}" type="parTrans" cxnId="{675DEEC2-87A0-4CD7-876E-1C5B96EAAADD}">
      <dgm:prSet/>
      <dgm:spPr/>
      <dgm:t>
        <a:bodyPr/>
        <a:lstStyle/>
        <a:p>
          <a:pPr latinLnBrk="1"/>
          <a:endParaRPr lang="ko-KR" altLang="en-US"/>
        </a:p>
      </dgm:t>
    </dgm:pt>
    <dgm:pt modelId="{5DA7C9AC-9CA5-42D0-8339-2811FFA5A897}" type="sibTrans" cxnId="{675DEEC2-87A0-4CD7-876E-1C5B96EAAADD}">
      <dgm:prSet/>
      <dgm:spPr/>
      <dgm:t>
        <a:bodyPr/>
        <a:lstStyle/>
        <a:p>
          <a:pPr latinLnBrk="1"/>
          <a:endParaRPr lang="ko-KR" altLang="en-US"/>
        </a:p>
      </dgm:t>
    </dgm:pt>
    <dgm:pt modelId="{276BA0D3-188B-4A3A-AE1F-9758C23761D1}">
      <dgm:prSet/>
      <dgm:spPr>
        <a:solidFill>
          <a:srgbClr val="FFFF00"/>
        </a:solidFill>
        <a:ln cap="flat">
          <a:solidFill>
            <a:srgbClr val="0B55B5"/>
          </a:solidFill>
        </a:ln>
        <a:effectLst/>
      </dgm:spPr>
      <dgm:t>
        <a:bodyPr/>
        <a:lstStyle/>
        <a:p>
          <a:pPr latinLnBrk="1"/>
          <a:r>
            <a:rPr lang="en-US" altLang="ko-KR" dirty="0" err="1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insertList</a:t>
          </a:r>
          <a:r>
            <a:rPr lang="en-US" altLang="ko-KR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()</a:t>
          </a:r>
          <a:endParaRPr lang="ko-KR" altLang="en-US" dirty="0">
            <a:solidFill>
              <a:schemeClr val="tx1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F7480131-46E6-4290-9A80-6BCA9A436C3D}" type="parTrans" cxnId="{2FC3FF76-567D-4125-B430-2C4C0A1D2EBC}">
      <dgm:prSet/>
      <dgm:spPr/>
      <dgm:t>
        <a:bodyPr/>
        <a:lstStyle/>
        <a:p>
          <a:pPr latinLnBrk="1"/>
          <a:endParaRPr lang="ko-KR" altLang="en-US"/>
        </a:p>
      </dgm:t>
    </dgm:pt>
    <dgm:pt modelId="{52FFB468-CF6E-4582-86E5-669501758716}" type="sibTrans" cxnId="{2FC3FF76-567D-4125-B430-2C4C0A1D2EBC}">
      <dgm:prSet/>
      <dgm:spPr/>
      <dgm:t>
        <a:bodyPr/>
        <a:lstStyle/>
        <a:p>
          <a:pPr latinLnBrk="1"/>
          <a:endParaRPr lang="ko-KR" altLang="en-US"/>
        </a:p>
      </dgm:t>
    </dgm:pt>
    <dgm:pt modelId="{93AE0456-DA38-438B-ACC0-B13B9D76A2EA}">
      <dgm:prSet/>
      <dgm:spPr>
        <a:solidFill>
          <a:srgbClr val="FFFF00"/>
        </a:solidFill>
        <a:ln cap="flat">
          <a:solidFill>
            <a:srgbClr val="0B55B5"/>
          </a:solidFill>
        </a:ln>
        <a:effectLst/>
      </dgm:spPr>
      <dgm:t>
        <a:bodyPr/>
        <a:lstStyle/>
        <a:p>
          <a:pPr latinLnBrk="1"/>
          <a:r>
            <a:rPr lang="en-US" altLang="ko-KR" dirty="0" err="1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getInfo</a:t>
          </a:r>
          <a:r>
            <a:rPr lang="en-US" altLang="ko-KR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()</a:t>
          </a:r>
          <a:endParaRPr lang="ko-KR" altLang="en-US" dirty="0">
            <a:solidFill>
              <a:schemeClr val="tx1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CB48E8D0-7C19-46F3-B71F-ED9E53B36436}" type="parTrans" cxnId="{43FE4DC5-2803-4129-88C5-0128BC610509}">
      <dgm:prSet/>
      <dgm:spPr/>
      <dgm:t>
        <a:bodyPr/>
        <a:lstStyle/>
        <a:p>
          <a:pPr latinLnBrk="1"/>
          <a:endParaRPr lang="ko-KR" altLang="en-US"/>
        </a:p>
      </dgm:t>
    </dgm:pt>
    <dgm:pt modelId="{E6D97111-65F7-43E2-B02C-0BBF30EF29A2}" type="sibTrans" cxnId="{43FE4DC5-2803-4129-88C5-0128BC610509}">
      <dgm:prSet/>
      <dgm:spPr/>
      <dgm:t>
        <a:bodyPr/>
        <a:lstStyle/>
        <a:p>
          <a:pPr latinLnBrk="1"/>
          <a:endParaRPr lang="ko-KR" altLang="en-US"/>
        </a:p>
      </dgm:t>
    </dgm:pt>
    <dgm:pt modelId="{DAC01A70-91A4-4551-8166-938DDE6D7D07}">
      <dgm:prSet/>
      <dgm:spPr>
        <a:solidFill>
          <a:srgbClr val="FFFF00"/>
        </a:solidFill>
        <a:ln cap="flat">
          <a:solidFill>
            <a:srgbClr val="0B55B5"/>
          </a:solidFill>
        </a:ln>
        <a:effectLst/>
      </dgm:spPr>
      <dgm:t>
        <a:bodyPr/>
        <a:lstStyle/>
        <a:p>
          <a:pPr latinLnBrk="1"/>
          <a:r>
            <a:rPr lang="en-US" altLang="ko-KR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modify()</a:t>
          </a:r>
          <a:endParaRPr lang="ko-KR" altLang="en-US" dirty="0">
            <a:solidFill>
              <a:schemeClr val="tx1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A44B0E1C-0595-49D3-A7CB-8A37FE215EEE}" type="parTrans" cxnId="{820FAA0B-AD35-4431-A479-8C915F93EDDC}">
      <dgm:prSet/>
      <dgm:spPr/>
      <dgm:t>
        <a:bodyPr/>
        <a:lstStyle/>
        <a:p>
          <a:pPr latinLnBrk="1"/>
          <a:endParaRPr lang="ko-KR" altLang="en-US"/>
        </a:p>
      </dgm:t>
    </dgm:pt>
    <dgm:pt modelId="{7916B63C-FD04-4746-82F0-C6CB11F95870}" type="sibTrans" cxnId="{820FAA0B-AD35-4431-A479-8C915F93EDDC}">
      <dgm:prSet/>
      <dgm:spPr/>
      <dgm:t>
        <a:bodyPr/>
        <a:lstStyle/>
        <a:p>
          <a:pPr latinLnBrk="1"/>
          <a:endParaRPr lang="ko-KR" altLang="en-US"/>
        </a:p>
      </dgm:t>
    </dgm:pt>
    <dgm:pt modelId="{ECA3C312-A095-48EE-BDC1-065A803BA6A8}">
      <dgm:prSet/>
      <dgm:spPr>
        <a:solidFill>
          <a:srgbClr val="FFFF00"/>
        </a:solidFill>
        <a:ln cap="flat">
          <a:solidFill>
            <a:srgbClr val="0B55B5"/>
          </a:solidFill>
        </a:ln>
        <a:effectLst/>
      </dgm:spPr>
      <dgm:t>
        <a:bodyPr/>
        <a:lstStyle/>
        <a:p>
          <a:pPr latinLnBrk="1"/>
          <a:r>
            <a:rPr lang="en-US" altLang="ko-KR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delete()</a:t>
          </a:r>
          <a:endParaRPr lang="ko-KR" altLang="en-US" dirty="0">
            <a:solidFill>
              <a:schemeClr val="tx1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2A2F7C9D-764E-432B-A27E-0909699D3DE7}" type="parTrans" cxnId="{12558C50-4061-4914-ADE1-576E00300907}">
      <dgm:prSet/>
      <dgm:spPr/>
      <dgm:t>
        <a:bodyPr/>
        <a:lstStyle/>
        <a:p>
          <a:pPr latinLnBrk="1"/>
          <a:endParaRPr lang="ko-KR" altLang="en-US"/>
        </a:p>
      </dgm:t>
    </dgm:pt>
    <dgm:pt modelId="{EC51FC20-3CC3-4023-87DC-C3E104B1A056}" type="sibTrans" cxnId="{12558C50-4061-4914-ADE1-576E00300907}">
      <dgm:prSet/>
      <dgm:spPr/>
      <dgm:t>
        <a:bodyPr/>
        <a:lstStyle/>
        <a:p>
          <a:pPr latinLnBrk="1"/>
          <a:endParaRPr lang="ko-KR" altLang="en-US"/>
        </a:p>
      </dgm:t>
    </dgm:pt>
    <dgm:pt modelId="{50E9953C-B3E3-4E8F-AFA8-FF0E20B38A1B}">
      <dgm:prSet/>
      <dgm:spPr>
        <a:solidFill>
          <a:srgbClr val="FFFF00"/>
        </a:solidFill>
        <a:ln cap="flat">
          <a:solidFill>
            <a:srgbClr val="0B55B5"/>
          </a:solidFill>
        </a:ln>
        <a:effectLst/>
      </dgm:spPr>
      <dgm:t>
        <a:bodyPr/>
        <a:lstStyle/>
        <a:p>
          <a:pPr latinLnBrk="1"/>
          <a:r>
            <a:rPr lang="en-US" altLang="ko-KR" dirty="0" err="1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getTag</a:t>
          </a:r>
          <a:r>
            <a:rPr lang="en-US" altLang="ko-KR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()</a:t>
          </a:r>
          <a:endParaRPr lang="ko-KR" altLang="en-US" dirty="0">
            <a:solidFill>
              <a:schemeClr val="tx1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3C25CB1D-DA09-41DD-8CD9-5EA1727408E0}" type="parTrans" cxnId="{588415D0-C256-4186-AF6C-56D50C096066}">
      <dgm:prSet/>
      <dgm:spPr/>
      <dgm:t>
        <a:bodyPr/>
        <a:lstStyle/>
        <a:p>
          <a:pPr latinLnBrk="1"/>
          <a:endParaRPr lang="ko-KR" altLang="en-US"/>
        </a:p>
      </dgm:t>
    </dgm:pt>
    <dgm:pt modelId="{1E44FBD7-E75C-4295-832F-CE052F733A08}" type="sibTrans" cxnId="{588415D0-C256-4186-AF6C-56D50C096066}">
      <dgm:prSet/>
      <dgm:spPr/>
      <dgm:t>
        <a:bodyPr/>
        <a:lstStyle/>
        <a:p>
          <a:pPr latinLnBrk="1"/>
          <a:endParaRPr lang="ko-KR" altLang="en-US"/>
        </a:p>
      </dgm:t>
    </dgm:pt>
    <dgm:pt modelId="{F736BC4C-D74A-4A77-B606-3418356B8C73}">
      <dgm:prSet/>
      <dgm:spPr>
        <a:solidFill>
          <a:srgbClr val="FFFF00"/>
        </a:solidFill>
        <a:ln cap="flat">
          <a:solidFill>
            <a:srgbClr val="0B55B5"/>
          </a:solidFill>
        </a:ln>
        <a:effectLst/>
      </dgm:spPr>
      <dgm:t>
        <a:bodyPr/>
        <a:lstStyle/>
        <a:p>
          <a:pPr latinLnBrk="1"/>
          <a:r>
            <a:rPr lang="en-US" altLang="ko-KR" dirty="0" err="1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getLength</a:t>
          </a:r>
          <a:r>
            <a:rPr lang="en-US" altLang="ko-KR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()</a:t>
          </a:r>
          <a:endParaRPr lang="ko-KR" altLang="en-US" dirty="0">
            <a:solidFill>
              <a:schemeClr val="tx1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2F0B1FD0-DFCE-404A-8F6D-303D08D4E35A}" type="parTrans" cxnId="{32DEBCC0-E563-4152-88DE-284F9A4B2FF0}">
      <dgm:prSet/>
      <dgm:spPr/>
      <dgm:t>
        <a:bodyPr/>
        <a:lstStyle/>
        <a:p>
          <a:pPr latinLnBrk="1"/>
          <a:endParaRPr lang="ko-KR" altLang="en-US"/>
        </a:p>
      </dgm:t>
    </dgm:pt>
    <dgm:pt modelId="{ED249592-5854-4656-815A-D4D093ACB286}" type="sibTrans" cxnId="{32DEBCC0-E563-4152-88DE-284F9A4B2FF0}">
      <dgm:prSet/>
      <dgm:spPr/>
      <dgm:t>
        <a:bodyPr/>
        <a:lstStyle/>
        <a:p>
          <a:pPr latinLnBrk="1"/>
          <a:endParaRPr lang="ko-KR" altLang="en-US"/>
        </a:p>
      </dgm:t>
    </dgm:pt>
    <dgm:pt modelId="{D2ACAF4E-29A9-4288-98FA-212C51DBE595}">
      <dgm:prSet/>
      <dgm:spPr>
        <a:solidFill>
          <a:srgbClr val="FFFF00"/>
        </a:solidFill>
        <a:ln cap="flat">
          <a:solidFill>
            <a:srgbClr val="0B55B5"/>
          </a:solidFill>
        </a:ln>
        <a:effectLst/>
      </dgm:spPr>
      <dgm:t>
        <a:bodyPr/>
        <a:lstStyle/>
        <a:p>
          <a:pPr latinLnBrk="1"/>
          <a:r>
            <a:rPr lang="en-US" altLang="ko-KR" dirty="0" err="1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getImage</a:t>
          </a:r>
          <a:r>
            <a:rPr lang="en-US" altLang="ko-KR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()</a:t>
          </a:r>
          <a:endParaRPr lang="ko-KR" altLang="en-US" dirty="0">
            <a:solidFill>
              <a:schemeClr val="tx1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F8566468-6F59-4942-B553-F8BC997DD2BE}" type="parTrans" cxnId="{2B419703-48FC-4DBD-92D3-7A5484792ED6}">
      <dgm:prSet/>
      <dgm:spPr/>
      <dgm:t>
        <a:bodyPr/>
        <a:lstStyle/>
        <a:p>
          <a:pPr latinLnBrk="1"/>
          <a:endParaRPr lang="ko-KR" altLang="en-US"/>
        </a:p>
      </dgm:t>
    </dgm:pt>
    <dgm:pt modelId="{AAA158AE-CA39-4D73-B3B3-17EBA110C1BC}" type="sibTrans" cxnId="{2B419703-48FC-4DBD-92D3-7A5484792ED6}">
      <dgm:prSet/>
      <dgm:spPr/>
      <dgm:t>
        <a:bodyPr/>
        <a:lstStyle/>
        <a:p>
          <a:pPr latinLnBrk="1"/>
          <a:endParaRPr lang="ko-KR" altLang="en-US"/>
        </a:p>
      </dgm:t>
    </dgm:pt>
    <dgm:pt modelId="{A83C3599-AB2D-4040-8308-76D9245E0646}">
      <dgm:prSet/>
      <dgm:spPr/>
      <dgm:t>
        <a:bodyPr/>
        <a:lstStyle/>
        <a:p>
          <a:pPr latinLnBrk="1"/>
          <a:r>
            <a:rPr lang="ko-KR" altLang="en-US" dirty="0" smtClean="0">
              <a:latin typeface="나눔스퀘어 Bold" panose="020B0600000101010101" pitchFamily="50" charset="-127"/>
              <a:ea typeface="나눔스퀘어 Bold" panose="020B0600000101010101" pitchFamily="50" charset="-127"/>
            </a:rPr>
            <a:t>태그</a:t>
          </a:r>
          <a:endParaRPr lang="ko-KR" altLang="en-US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0274993D-F516-4ABC-B607-B50FA34005A5}" type="parTrans" cxnId="{40884378-F24F-4FFB-A0BB-D87B5A74950E}">
      <dgm:prSet/>
      <dgm:spPr/>
      <dgm:t>
        <a:bodyPr/>
        <a:lstStyle/>
        <a:p>
          <a:pPr latinLnBrk="1"/>
          <a:endParaRPr lang="ko-KR" altLang="en-US"/>
        </a:p>
      </dgm:t>
    </dgm:pt>
    <dgm:pt modelId="{E19F7586-BE18-46EB-A41D-C8E7431AA86E}" type="sibTrans" cxnId="{40884378-F24F-4FFB-A0BB-D87B5A74950E}">
      <dgm:prSet/>
      <dgm:spPr/>
      <dgm:t>
        <a:bodyPr/>
        <a:lstStyle/>
        <a:p>
          <a:pPr latinLnBrk="1"/>
          <a:endParaRPr lang="ko-KR" altLang="en-US"/>
        </a:p>
      </dgm:t>
    </dgm:pt>
    <dgm:pt modelId="{25307B1F-10BB-4C0E-9921-7FAEF1CDF67E}">
      <dgm:prSet/>
      <dgm:spPr>
        <a:solidFill>
          <a:schemeClr val="accent6"/>
        </a:solidFill>
      </dgm:spPr>
      <dgm:t>
        <a:bodyPr/>
        <a:lstStyle/>
        <a:p>
          <a:pPr latinLnBrk="1"/>
          <a:r>
            <a:rPr lang="ko-KR" altLang="en-US" dirty="0" smtClean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출력</a:t>
          </a:r>
          <a:endParaRPr lang="ko-KR" altLang="en-US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FB1C79CC-0EFF-478F-A77D-0C1AD785D091}" type="parTrans" cxnId="{77FEE150-D7E9-4DB8-B26A-F1BAC7504400}">
      <dgm:prSet/>
      <dgm:spPr/>
      <dgm:t>
        <a:bodyPr/>
        <a:lstStyle/>
        <a:p>
          <a:pPr latinLnBrk="1"/>
          <a:endParaRPr lang="ko-KR" altLang="en-US"/>
        </a:p>
      </dgm:t>
    </dgm:pt>
    <dgm:pt modelId="{DAA13CBD-ECD9-4260-935F-5E1D11BCD348}" type="sibTrans" cxnId="{77FEE150-D7E9-4DB8-B26A-F1BAC7504400}">
      <dgm:prSet/>
      <dgm:spPr/>
      <dgm:t>
        <a:bodyPr/>
        <a:lstStyle/>
        <a:p>
          <a:pPr latinLnBrk="1"/>
          <a:endParaRPr lang="ko-KR" altLang="en-US"/>
        </a:p>
      </dgm:t>
    </dgm:pt>
    <dgm:pt modelId="{938D100F-C5BB-4577-B23C-3DA9466E19C1}">
      <dgm:prSet/>
      <dgm:spPr>
        <a:solidFill>
          <a:srgbClr val="FFFF00"/>
        </a:solidFill>
        <a:ln cap="flat">
          <a:solidFill>
            <a:srgbClr val="0B55B5"/>
          </a:solidFill>
        </a:ln>
        <a:effectLst/>
      </dgm:spPr>
      <dgm:t>
        <a:bodyPr/>
        <a:lstStyle/>
        <a:p>
          <a:pPr latinLnBrk="1"/>
          <a:r>
            <a:rPr lang="en-US" altLang="ko-KR" dirty="0" err="1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checkDB</a:t>
          </a:r>
          <a:r>
            <a:rPr lang="en-US" altLang="ko-KR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()</a:t>
          </a:r>
          <a:endParaRPr lang="ko-KR" altLang="en-US" dirty="0">
            <a:solidFill>
              <a:schemeClr val="tx1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6FE6DCAD-954D-469E-9ABB-B1D034C9650B}" type="parTrans" cxnId="{6FC2F98C-F7FC-45B8-89CE-092DB52DE918}">
      <dgm:prSet/>
      <dgm:spPr/>
      <dgm:t>
        <a:bodyPr/>
        <a:lstStyle/>
        <a:p>
          <a:pPr latinLnBrk="1"/>
          <a:endParaRPr lang="ko-KR" altLang="en-US"/>
        </a:p>
      </dgm:t>
    </dgm:pt>
    <dgm:pt modelId="{7D72B512-D0BA-45A7-9249-0C5DB62A7E06}" type="sibTrans" cxnId="{6FC2F98C-F7FC-45B8-89CE-092DB52DE918}">
      <dgm:prSet/>
      <dgm:spPr/>
      <dgm:t>
        <a:bodyPr/>
        <a:lstStyle/>
        <a:p>
          <a:pPr latinLnBrk="1"/>
          <a:endParaRPr lang="ko-KR" altLang="en-US"/>
        </a:p>
      </dgm:t>
    </dgm:pt>
    <dgm:pt modelId="{DA6EB150-6453-4FE7-9A77-7BBD8C9F64AC}">
      <dgm:prSet/>
      <dgm:spPr>
        <a:solidFill>
          <a:schemeClr val="accent6"/>
        </a:solidFill>
      </dgm:spPr>
      <dgm:t>
        <a:bodyPr/>
        <a:lstStyle/>
        <a:p>
          <a:pPr latinLnBrk="1"/>
          <a:r>
            <a:rPr lang="ko-KR" altLang="en-US" dirty="0" smtClean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삭제</a:t>
          </a:r>
          <a:r>
            <a: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rPr>
            <a:t>/</a:t>
          </a:r>
          <a:r>
            <a:rPr lang="ko-KR" altLang="en-US" dirty="0" smtClean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수정</a:t>
          </a:r>
          <a:endParaRPr lang="ko-KR" altLang="en-US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25B81ECB-51DD-484C-8FCC-04D9D2D2746C}" type="parTrans" cxnId="{1DB971CE-179D-4145-B1D5-80A69072BC1B}">
      <dgm:prSet/>
      <dgm:spPr/>
      <dgm:t>
        <a:bodyPr/>
        <a:lstStyle/>
        <a:p>
          <a:pPr latinLnBrk="1"/>
          <a:endParaRPr lang="ko-KR" altLang="en-US"/>
        </a:p>
      </dgm:t>
    </dgm:pt>
    <dgm:pt modelId="{30AE9D95-53E9-427A-9E52-9F95B4A6E357}" type="sibTrans" cxnId="{1DB971CE-179D-4145-B1D5-80A69072BC1B}">
      <dgm:prSet/>
      <dgm:spPr/>
      <dgm:t>
        <a:bodyPr/>
        <a:lstStyle/>
        <a:p>
          <a:pPr latinLnBrk="1"/>
          <a:endParaRPr lang="ko-KR" altLang="en-US"/>
        </a:p>
      </dgm:t>
    </dgm:pt>
    <dgm:pt modelId="{9F85FDD3-8F5F-4C74-B6DA-5C6818E73899}">
      <dgm:prSet/>
      <dgm:spPr>
        <a:solidFill>
          <a:schemeClr val="accent6"/>
        </a:solidFill>
      </dgm:spPr>
      <dgm:t>
        <a:bodyPr/>
        <a:lstStyle/>
        <a:p>
          <a:pPr latinLnBrk="1"/>
          <a:r>
            <a:rPr lang="ko-KR" altLang="en-US" dirty="0" smtClean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정보</a:t>
          </a:r>
          <a:endParaRPr lang="ko-KR" altLang="en-US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2E9D66C4-9779-454B-AB26-D8D2D14F816A}" type="parTrans" cxnId="{652C056E-6485-41A3-89B3-C74D548E0D24}">
      <dgm:prSet/>
      <dgm:spPr/>
      <dgm:t>
        <a:bodyPr/>
        <a:lstStyle/>
        <a:p>
          <a:pPr latinLnBrk="1"/>
          <a:endParaRPr lang="ko-KR" altLang="en-US"/>
        </a:p>
      </dgm:t>
    </dgm:pt>
    <dgm:pt modelId="{4995C126-CAB5-4F51-8303-C4A3540D1388}" type="sibTrans" cxnId="{652C056E-6485-41A3-89B3-C74D548E0D24}">
      <dgm:prSet/>
      <dgm:spPr/>
      <dgm:t>
        <a:bodyPr/>
        <a:lstStyle/>
        <a:p>
          <a:pPr latinLnBrk="1"/>
          <a:endParaRPr lang="ko-KR" altLang="en-US"/>
        </a:p>
      </dgm:t>
    </dgm:pt>
    <dgm:pt modelId="{446E985E-D302-41A5-883D-4AACD8A5A6FF}">
      <dgm:prSet/>
      <dgm:spPr/>
      <dgm:t>
        <a:bodyPr/>
        <a:lstStyle/>
        <a:p>
          <a:pPr latinLnBrk="1"/>
          <a:r>
            <a: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rPr>
            <a:t>DB</a:t>
          </a:r>
          <a:endParaRPr lang="ko-KR" altLang="en-US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F073F1C0-DF65-4D41-B779-7EA2BE61BA20}" type="parTrans" cxnId="{5522934E-DCF7-41DF-9EA4-F68453A7B054}">
      <dgm:prSet/>
      <dgm:spPr/>
      <dgm:t>
        <a:bodyPr/>
        <a:lstStyle/>
        <a:p>
          <a:pPr latinLnBrk="1"/>
          <a:endParaRPr lang="ko-KR" altLang="en-US"/>
        </a:p>
      </dgm:t>
    </dgm:pt>
    <dgm:pt modelId="{40DD73AA-F8BD-4CE4-BEA3-85B7F6759ECF}" type="sibTrans" cxnId="{5522934E-DCF7-41DF-9EA4-F68453A7B054}">
      <dgm:prSet/>
      <dgm:spPr/>
      <dgm:t>
        <a:bodyPr/>
        <a:lstStyle/>
        <a:p>
          <a:pPr latinLnBrk="1"/>
          <a:endParaRPr lang="ko-KR" altLang="en-US"/>
        </a:p>
      </dgm:t>
    </dgm:pt>
    <dgm:pt modelId="{F8CA6CDA-C71F-4482-B431-634D6101C3E3}">
      <dgm:prSet/>
      <dgm:spPr>
        <a:solidFill>
          <a:srgbClr val="FFFF00"/>
        </a:solidFill>
        <a:ln cap="flat">
          <a:solidFill>
            <a:srgbClr val="0B55B5"/>
          </a:solidFill>
        </a:ln>
        <a:effectLst/>
      </dgm:spPr>
      <dgm:t>
        <a:bodyPr/>
        <a:lstStyle/>
        <a:p>
          <a:pPr latinLnBrk="1"/>
          <a:r>
            <a:rPr lang="en-US" altLang="ko-KR" dirty="0" err="1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getDB</a:t>
          </a:r>
          <a:r>
            <a:rPr lang="en-US" altLang="ko-KR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rPr>
            <a:t>()</a:t>
          </a:r>
          <a:endParaRPr lang="ko-KR" altLang="en-US" dirty="0">
            <a:solidFill>
              <a:schemeClr val="tx1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20C6D8BB-8A85-4BE8-AA4B-B7DD3B409FFC}" type="parTrans" cxnId="{3151E2A7-2960-4C78-A34B-BA2DC65C67B0}">
      <dgm:prSet/>
      <dgm:spPr/>
      <dgm:t>
        <a:bodyPr/>
        <a:lstStyle/>
        <a:p>
          <a:pPr latinLnBrk="1"/>
          <a:endParaRPr lang="ko-KR" altLang="en-US"/>
        </a:p>
      </dgm:t>
    </dgm:pt>
    <dgm:pt modelId="{59844815-89A5-4AB4-A00E-5D15C3605594}" type="sibTrans" cxnId="{3151E2A7-2960-4C78-A34B-BA2DC65C67B0}">
      <dgm:prSet/>
      <dgm:spPr/>
      <dgm:t>
        <a:bodyPr/>
        <a:lstStyle/>
        <a:p>
          <a:pPr latinLnBrk="1"/>
          <a:endParaRPr lang="ko-KR" altLang="en-US"/>
        </a:p>
      </dgm:t>
    </dgm:pt>
    <dgm:pt modelId="{31B54E30-5A6F-4CE6-95F8-11E8F0325094}" type="pres">
      <dgm:prSet presAssocID="{F1F75AD4-A682-4B49-AA28-018E94B824E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7E3B5D-8823-4972-ADE6-C8430A1CA861}" type="pres">
      <dgm:prSet presAssocID="{FBA6A671-89CC-4FF2-A354-2E16314E6CDE}" presName="root1" presStyleCnt="0"/>
      <dgm:spPr/>
    </dgm:pt>
    <dgm:pt modelId="{D2F4CF61-9028-4B35-B9D3-3AE799041207}" type="pres">
      <dgm:prSet presAssocID="{FBA6A671-89CC-4FF2-A354-2E16314E6CDE}" presName="LevelOneTextNode" presStyleLbl="node0" presStyleIdx="0" presStyleCnt="2" custAng="5400000" custLinFactX="-200000" custLinFactNeighborX="-224613" custLinFactNeighborY="-1039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FF2A32-4493-43E4-A851-9E2AE4B80749}" type="pres">
      <dgm:prSet presAssocID="{FBA6A671-89CC-4FF2-A354-2E16314E6CDE}" presName="level2hierChild" presStyleCnt="0"/>
      <dgm:spPr/>
    </dgm:pt>
    <dgm:pt modelId="{68092BE1-12F0-4D99-8CEF-9A889255D607}" type="pres">
      <dgm:prSet presAssocID="{A175369A-08E0-47C3-B2BE-2FA24E4A6759}" presName="root1" presStyleCnt="0"/>
      <dgm:spPr/>
    </dgm:pt>
    <dgm:pt modelId="{565CB66B-F5CD-4979-8876-24979740A0B4}" type="pres">
      <dgm:prSet presAssocID="{A175369A-08E0-47C3-B2BE-2FA24E4A6759}" presName="LevelOneTextNode" presStyleLbl="node0" presStyleIdx="1" presStyleCnt="2" custAng="5400000" custLinFactX="-200000" custLinFactNeighborX="-222753" custLinFactNeighborY="-35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803EDB-C6D5-4BED-B37E-7E29068F77CF}" type="pres">
      <dgm:prSet presAssocID="{A175369A-08E0-47C3-B2BE-2FA24E4A6759}" presName="level2hierChild" presStyleCnt="0"/>
      <dgm:spPr/>
    </dgm:pt>
    <dgm:pt modelId="{95402DF5-EC08-40CB-B485-3F08E93034E7}" type="pres">
      <dgm:prSet presAssocID="{FB1C79CC-0EFF-478F-A77D-0C1AD785D091}" presName="conn2-1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40BB15B8-88B7-4FAB-8441-D1397E0B555E}" type="pres">
      <dgm:prSet presAssocID="{FB1C79CC-0EFF-478F-A77D-0C1AD785D091}" presName="connTx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603EC795-A5ED-4AF4-BB36-D7218CB5038E}" type="pres">
      <dgm:prSet presAssocID="{25307B1F-10BB-4C0E-9921-7FAEF1CDF67E}" presName="root2" presStyleCnt="0"/>
      <dgm:spPr/>
    </dgm:pt>
    <dgm:pt modelId="{90DC7A23-301D-4406-A92C-0C60C1F56D61}" type="pres">
      <dgm:prSet presAssocID="{25307B1F-10BB-4C0E-9921-7FAEF1CDF67E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C48E27-15DE-461D-A79C-72B0CD376E60}" type="pres">
      <dgm:prSet presAssocID="{25307B1F-10BB-4C0E-9921-7FAEF1CDF67E}" presName="level3hierChild" presStyleCnt="0"/>
      <dgm:spPr/>
    </dgm:pt>
    <dgm:pt modelId="{D47E701A-5F29-498D-BB22-9FAA92B248CD}" type="pres">
      <dgm:prSet presAssocID="{061139C4-7C46-4900-8EB4-34645FFC9BBB}" presName="conn2-1" presStyleLbl="parChTrans1D3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62944094-3512-42E9-8A25-15710897790A}" type="pres">
      <dgm:prSet presAssocID="{061139C4-7C46-4900-8EB4-34645FFC9BBB}" presName="connTx" presStyleLbl="parChTrans1D3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17954B40-EE35-43E5-BB96-C87B81E512E2}" type="pres">
      <dgm:prSet presAssocID="{CB9306B4-6384-4DCF-BB7F-A759FCEF0391}" presName="root2" presStyleCnt="0"/>
      <dgm:spPr/>
    </dgm:pt>
    <dgm:pt modelId="{A26F0A68-B2FB-461A-B9D5-F80BBB599A0F}" type="pres">
      <dgm:prSet presAssocID="{CB9306B4-6384-4DCF-BB7F-A759FCEF0391}" presName="LevelTwoTextNode" presStyleLbl="node3" presStyleIdx="0" presStyleCnt="9" custScaleX="113172" custLinFactX="20193" custLinFactNeighborX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77F292-9AA7-4FD6-A786-953DADFC6BE4}" type="pres">
      <dgm:prSet presAssocID="{CB9306B4-6384-4DCF-BB7F-A759FCEF0391}" presName="level3hierChild" presStyleCnt="0"/>
      <dgm:spPr/>
    </dgm:pt>
    <dgm:pt modelId="{82B1E3BA-A69E-4703-8D6B-CD11DBBA9AC7}" type="pres">
      <dgm:prSet presAssocID="{8CEE7B80-D655-4CC9-A54D-8262A79FD01B}" presName="conn2-1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7B9E2D56-C8EC-461E-8654-22111FE8669A}" type="pres">
      <dgm:prSet presAssocID="{8CEE7B80-D655-4CC9-A54D-8262A79FD01B}" presName="connTx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99E2A2F3-312E-49E1-89D5-732F047CF3E5}" type="pres">
      <dgm:prSet presAssocID="{09A6A506-6329-4A45-B3FD-AA1FCCAFEE0F}" presName="root2" presStyleCnt="0"/>
      <dgm:spPr/>
    </dgm:pt>
    <dgm:pt modelId="{171D825E-4155-44F0-93D4-CC2994C5BB1A}" type="pres">
      <dgm:prSet presAssocID="{09A6A506-6329-4A45-B3FD-AA1FCCAFEE0F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EB880F-01C4-4A89-85C0-9DC1A0D90C2C}" type="pres">
      <dgm:prSet presAssocID="{09A6A506-6329-4A45-B3FD-AA1FCCAFEE0F}" presName="level3hierChild" presStyleCnt="0"/>
      <dgm:spPr/>
    </dgm:pt>
    <dgm:pt modelId="{F340231C-120B-444F-A222-1EBAC4CF4DF3}" type="pres">
      <dgm:prSet presAssocID="{6FE6DCAD-954D-469E-9ABB-B1D034C9650B}" presName="conn2-1" presStyleLbl="parChTrans1D3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F6A95A1B-94A1-4DDB-B436-F90A53B73438}" type="pres">
      <dgm:prSet presAssocID="{6FE6DCAD-954D-469E-9ABB-B1D034C9650B}" presName="connTx" presStyleLbl="parChTrans1D3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6D9D6A88-4F31-4D60-936C-FF75899E4B1F}" type="pres">
      <dgm:prSet presAssocID="{938D100F-C5BB-4577-B23C-3DA9466E19C1}" presName="root2" presStyleCnt="0"/>
      <dgm:spPr/>
    </dgm:pt>
    <dgm:pt modelId="{BFD6D5B3-C12E-4469-9C7D-6B57ECEFD344}" type="pres">
      <dgm:prSet presAssocID="{938D100F-C5BB-4577-B23C-3DA9466E19C1}" presName="LevelTwoTextNode" presStyleLbl="node3" presStyleIdx="1" presStyleCnt="9" custScaleX="113172" custLinFactX="20193" custLinFactNeighborX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706EF1-23A7-4A98-900A-50A8542108AC}" type="pres">
      <dgm:prSet presAssocID="{938D100F-C5BB-4577-B23C-3DA9466E19C1}" presName="level3hierChild" presStyleCnt="0"/>
      <dgm:spPr/>
    </dgm:pt>
    <dgm:pt modelId="{0BCC8F05-4587-4619-BB5C-3A7B8D723996}" type="pres">
      <dgm:prSet presAssocID="{3347949A-A996-48CD-89DC-DD23C4089C2E}" presName="conn2-1" presStyleLbl="parChTrans1D3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4B615FC3-4DA0-497F-9217-A522C796FDDA}" type="pres">
      <dgm:prSet presAssocID="{3347949A-A996-48CD-89DC-DD23C4089C2E}" presName="connTx" presStyleLbl="parChTrans1D3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9C20C954-104A-4A1A-BA0D-537A33DC8EA7}" type="pres">
      <dgm:prSet presAssocID="{97C92D90-8AF5-44E9-B16B-E8B724DC39A2}" presName="root2" presStyleCnt="0"/>
      <dgm:spPr/>
    </dgm:pt>
    <dgm:pt modelId="{EA5F2691-0773-4551-8A5C-EDEF50C4E44E}" type="pres">
      <dgm:prSet presAssocID="{97C92D90-8AF5-44E9-B16B-E8B724DC39A2}" presName="LevelTwoTextNode" presStyleLbl="node3" presStyleIdx="2" presStyleCnt="9" custScaleX="113172" custLinFactX="20193" custLinFactNeighborX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13DBC-9E60-497A-BF60-9F344ED63079}" type="pres">
      <dgm:prSet presAssocID="{97C92D90-8AF5-44E9-B16B-E8B724DC39A2}" presName="level3hierChild" presStyleCnt="0"/>
      <dgm:spPr/>
    </dgm:pt>
    <dgm:pt modelId="{A55AC481-6063-4356-89C5-D6ED5307C070}" type="pres">
      <dgm:prSet presAssocID="{F7480131-46E6-4290-9A80-6BCA9A436C3D}" presName="conn2-1" presStyleLbl="parChTrans1D3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838FA7B5-C636-41BA-BF17-70087ADF5A76}" type="pres">
      <dgm:prSet presAssocID="{F7480131-46E6-4290-9A80-6BCA9A436C3D}" presName="connTx" presStyleLbl="parChTrans1D3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01282D51-5C1A-4263-B942-DB4951046B8C}" type="pres">
      <dgm:prSet presAssocID="{276BA0D3-188B-4A3A-AE1F-9758C23761D1}" presName="root2" presStyleCnt="0"/>
      <dgm:spPr/>
    </dgm:pt>
    <dgm:pt modelId="{3B119690-92B0-4A9E-BD41-DC930664DD29}" type="pres">
      <dgm:prSet presAssocID="{276BA0D3-188B-4A3A-AE1F-9758C23761D1}" presName="LevelTwoTextNode" presStyleLbl="node3" presStyleIdx="3" presStyleCnt="9" custScaleX="113172" custLinFactX="20193" custLinFactNeighborX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89EF357-70B2-4068-BB4B-D6F9EFBBAB31}" type="pres">
      <dgm:prSet presAssocID="{276BA0D3-188B-4A3A-AE1F-9758C23761D1}" presName="level3hierChild" presStyleCnt="0"/>
      <dgm:spPr/>
    </dgm:pt>
    <dgm:pt modelId="{0BC6D8D6-2E1F-48F6-83FE-2F2D63394B73}" type="pres">
      <dgm:prSet presAssocID="{25B81ECB-51DD-484C-8FCC-04D9D2D2746C}" presName="conn2-1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F585FE43-C45B-42CB-95BF-BC1660F1849B}" type="pres">
      <dgm:prSet presAssocID="{25B81ECB-51DD-484C-8FCC-04D9D2D2746C}" presName="connTx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03A524AA-DAF4-44D4-97E3-BCD754E059AD}" type="pres">
      <dgm:prSet presAssocID="{DA6EB150-6453-4FE7-9A77-7BBD8C9F64AC}" presName="root2" presStyleCnt="0"/>
      <dgm:spPr/>
    </dgm:pt>
    <dgm:pt modelId="{118048FD-0D4F-4BAB-B02C-FB3E2D126DC9}" type="pres">
      <dgm:prSet presAssocID="{DA6EB150-6453-4FE7-9A77-7BBD8C9F64AC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4BBD72-EFF4-49C3-94F1-76F22E07BE49}" type="pres">
      <dgm:prSet presAssocID="{DA6EB150-6453-4FE7-9A77-7BBD8C9F64AC}" presName="level3hierChild" presStyleCnt="0"/>
      <dgm:spPr/>
    </dgm:pt>
    <dgm:pt modelId="{3EB4A2B2-E56D-4F45-83DA-8216F48CCC1D}" type="pres">
      <dgm:prSet presAssocID="{CB48E8D0-7C19-46F3-B71F-ED9E53B36436}" presName="conn2-1" presStyleLbl="parChTrans1D3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E3F1F4E8-C088-4FC8-8A9A-3CA509A954F6}" type="pres">
      <dgm:prSet presAssocID="{CB48E8D0-7C19-46F3-B71F-ED9E53B36436}" presName="connTx" presStyleLbl="parChTrans1D3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1289C9B2-7583-4636-8477-A050548736A8}" type="pres">
      <dgm:prSet presAssocID="{93AE0456-DA38-438B-ACC0-B13B9D76A2EA}" presName="root2" presStyleCnt="0"/>
      <dgm:spPr/>
    </dgm:pt>
    <dgm:pt modelId="{4F281F7E-1D05-4EF6-94E9-A893442BCCD4}" type="pres">
      <dgm:prSet presAssocID="{93AE0456-DA38-438B-ACC0-B13B9D76A2EA}" presName="LevelTwoTextNode" presStyleLbl="node3" presStyleIdx="4" presStyleCnt="9" custScaleX="113172" custLinFactX="20193" custLinFactNeighborX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B5EF6E-4453-4E52-8930-7295883EFDCD}" type="pres">
      <dgm:prSet presAssocID="{93AE0456-DA38-438B-ACC0-B13B9D76A2EA}" presName="level3hierChild" presStyleCnt="0"/>
      <dgm:spPr/>
    </dgm:pt>
    <dgm:pt modelId="{68CD8866-57D6-4355-ADFA-AE233AABAC39}" type="pres">
      <dgm:prSet presAssocID="{A44B0E1C-0595-49D3-A7CB-8A37FE215EEE}" presName="conn2-1" presStyleLbl="parChTrans1D3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1A9A2586-291C-4472-832C-629B4CCDC891}" type="pres">
      <dgm:prSet presAssocID="{A44B0E1C-0595-49D3-A7CB-8A37FE215EEE}" presName="connTx" presStyleLbl="parChTrans1D3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C22B28BB-8BAE-4333-861E-F986FFE9841F}" type="pres">
      <dgm:prSet presAssocID="{DAC01A70-91A4-4551-8166-938DDE6D7D07}" presName="root2" presStyleCnt="0"/>
      <dgm:spPr/>
    </dgm:pt>
    <dgm:pt modelId="{FEE46AB0-1C60-4A49-A2F1-DAF82836B5EA}" type="pres">
      <dgm:prSet presAssocID="{DAC01A70-91A4-4551-8166-938DDE6D7D07}" presName="LevelTwoTextNode" presStyleLbl="node3" presStyleIdx="5" presStyleCnt="9" custScaleX="113172" custLinFactX="20193" custLinFactNeighborX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246C09-46EA-48D8-BFE1-43CADFCED6CD}" type="pres">
      <dgm:prSet presAssocID="{DAC01A70-91A4-4551-8166-938DDE6D7D07}" presName="level3hierChild" presStyleCnt="0"/>
      <dgm:spPr/>
    </dgm:pt>
    <dgm:pt modelId="{056F5FF5-60FF-4EC6-8897-B61F2A5F88DD}" type="pres">
      <dgm:prSet presAssocID="{2A2F7C9D-764E-432B-A27E-0909699D3DE7}" presName="conn2-1" presStyleLbl="parChTrans1D3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3230D6DD-AEC1-4C97-B965-B1420547DEF3}" type="pres">
      <dgm:prSet presAssocID="{2A2F7C9D-764E-432B-A27E-0909699D3DE7}" presName="connTx" presStyleLbl="parChTrans1D3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653CDC1D-53A4-4C0C-B1EC-08893B72D7EC}" type="pres">
      <dgm:prSet presAssocID="{ECA3C312-A095-48EE-BDC1-065A803BA6A8}" presName="root2" presStyleCnt="0"/>
      <dgm:spPr/>
    </dgm:pt>
    <dgm:pt modelId="{0BAE9322-BAB3-4BDC-B2FD-7A8EDDCBB4A0}" type="pres">
      <dgm:prSet presAssocID="{ECA3C312-A095-48EE-BDC1-065A803BA6A8}" presName="LevelTwoTextNode" presStyleLbl="node3" presStyleIdx="6" presStyleCnt="9" custScaleX="113172" custLinFactX="20193" custLinFactNeighborX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BF3DE8-28BA-4DF6-941D-140E786A93CC}" type="pres">
      <dgm:prSet presAssocID="{ECA3C312-A095-48EE-BDC1-065A803BA6A8}" presName="level3hierChild" presStyleCnt="0"/>
      <dgm:spPr/>
    </dgm:pt>
    <dgm:pt modelId="{B1BC2C37-F170-4129-8493-52C2DDEB7754}" type="pres">
      <dgm:prSet presAssocID="{2E9D66C4-9779-454B-AB26-D8D2D14F816A}" presName="conn2-1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354E7B9-2444-43E4-AF37-A0A563E8CC0C}" type="pres">
      <dgm:prSet presAssocID="{2E9D66C4-9779-454B-AB26-D8D2D14F816A}" presName="connTx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857A4504-A90D-4C5E-9CD9-6EF5A58C3D61}" type="pres">
      <dgm:prSet presAssocID="{9F85FDD3-8F5F-4C74-B6DA-5C6818E73899}" presName="root2" presStyleCnt="0"/>
      <dgm:spPr/>
    </dgm:pt>
    <dgm:pt modelId="{1B3107D9-4CAE-4851-858A-B48796D85C91}" type="pres">
      <dgm:prSet presAssocID="{9F85FDD3-8F5F-4C74-B6DA-5C6818E73899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C1AC71-969B-42F0-A5A8-0A53CADF668A}" type="pres">
      <dgm:prSet presAssocID="{9F85FDD3-8F5F-4C74-B6DA-5C6818E73899}" presName="level3hierChild" presStyleCnt="0"/>
      <dgm:spPr/>
    </dgm:pt>
    <dgm:pt modelId="{328AEBDF-78AD-41AE-8094-8008F12D60FD}" type="pres">
      <dgm:prSet presAssocID="{F073F1C0-DF65-4D41-B779-7EA2BE61BA20}" presName="conn2-1" presStyleLbl="parChTrans1D3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3FBA2161-3D81-4A78-B1EE-E6852CC8991B}" type="pres">
      <dgm:prSet presAssocID="{F073F1C0-DF65-4D41-B779-7EA2BE61BA20}" presName="connTx" presStyleLbl="parChTrans1D3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A64CD007-5AA4-4099-9EF0-8D75CEBA701D}" type="pres">
      <dgm:prSet presAssocID="{446E985E-D302-41A5-883D-4AACD8A5A6FF}" presName="root2" presStyleCnt="0"/>
      <dgm:spPr/>
    </dgm:pt>
    <dgm:pt modelId="{9311333C-E356-4F12-A479-FFB76745DA19}" type="pres">
      <dgm:prSet presAssocID="{446E985E-D302-41A5-883D-4AACD8A5A6FF}" presName="LevelTwoTextNode" presStyleLbl="node3" presStyleIdx="7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CA634B-646A-4F7D-B543-6A50C5B22868}" type="pres">
      <dgm:prSet presAssocID="{446E985E-D302-41A5-883D-4AACD8A5A6FF}" presName="level3hierChild" presStyleCnt="0"/>
      <dgm:spPr/>
    </dgm:pt>
    <dgm:pt modelId="{F1DA5157-3320-4247-B974-DDA32D8357C1}" type="pres">
      <dgm:prSet presAssocID="{20C6D8BB-8A85-4BE8-AA4B-B7DD3B409FFC}" presName="conn2-1" presStyleLbl="parChTrans1D4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39299C1C-24BD-4917-94CE-6DE68F10DD72}" type="pres">
      <dgm:prSet presAssocID="{20C6D8BB-8A85-4BE8-AA4B-B7DD3B409FFC}" presName="connTx" presStyleLbl="parChTrans1D4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8F6437D8-D8E7-4B4D-B174-0005E8BA9E53}" type="pres">
      <dgm:prSet presAssocID="{F8CA6CDA-C71F-4482-B431-634D6101C3E3}" presName="root2" presStyleCnt="0"/>
      <dgm:spPr/>
    </dgm:pt>
    <dgm:pt modelId="{89FF617B-FCE3-435D-8129-177FEF464BAB}" type="pres">
      <dgm:prSet presAssocID="{F8CA6CDA-C71F-4482-B431-634D6101C3E3}" presName="LevelTwoTextNode" presStyleLbl="node4" presStyleIdx="0" presStyleCnt="4" custScaleX="11317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BCB6D1-AFBE-4D4F-8553-A543C9858AC5}" type="pres">
      <dgm:prSet presAssocID="{F8CA6CDA-C71F-4482-B431-634D6101C3E3}" presName="level3hierChild" presStyleCnt="0"/>
      <dgm:spPr/>
    </dgm:pt>
    <dgm:pt modelId="{45744AD5-4210-4255-B6DC-5269221A2AF1}" type="pres">
      <dgm:prSet presAssocID="{0274993D-F516-4ABC-B607-B50FA34005A5}" presName="conn2-1" presStyleLbl="parChTrans1D3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19273DEF-9CA1-450B-BBDA-1E3093E3D40F}" type="pres">
      <dgm:prSet presAssocID="{0274993D-F516-4ABC-B607-B50FA34005A5}" presName="connTx" presStyleLbl="parChTrans1D3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786FCB66-5131-43C9-B5EF-30454C2419B8}" type="pres">
      <dgm:prSet presAssocID="{A83C3599-AB2D-4040-8308-76D9245E0646}" presName="root2" presStyleCnt="0"/>
      <dgm:spPr/>
    </dgm:pt>
    <dgm:pt modelId="{C6A7F4AF-9650-4489-9799-8F0A54F246E5}" type="pres">
      <dgm:prSet presAssocID="{A83C3599-AB2D-4040-8308-76D9245E0646}" presName="LevelTwoTextNode" presStyleLbl="node3" presStyleIdx="8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D48F46-80D6-4FB2-8722-C80B38B632DD}" type="pres">
      <dgm:prSet presAssocID="{A83C3599-AB2D-4040-8308-76D9245E0646}" presName="level3hierChild" presStyleCnt="0"/>
      <dgm:spPr/>
    </dgm:pt>
    <dgm:pt modelId="{4C720015-E92B-485A-9EBE-0115FF39F08E}" type="pres">
      <dgm:prSet presAssocID="{3C25CB1D-DA09-41DD-8CD9-5EA1727408E0}" presName="conn2-1" presStyleLbl="parChTrans1D4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0E44E075-5FF9-4C82-89E9-B838E304A964}" type="pres">
      <dgm:prSet presAssocID="{3C25CB1D-DA09-41DD-8CD9-5EA1727408E0}" presName="connTx" presStyleLbl="parChTrans1D4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BBA67162-8F20-4198-A4AD-F499B713FBF1}" type="pres">
      <dgm:prSet presAssocID="{50E9953C-B3E3-4E8F-AFA8-FF0E20B38A1B}" presName="root2" presStyleCnt="0"/>
      <dgm:spPr/>
    </dgm:pt>
    <dgm:pt modelId="{F4F6ECE8-FE7F-46A4-8EA5-451DC8428406}" type="pres">
      <dgm:prSet presAssocID="{50E9953C-B3E3-4E8F-AFA8-FF0E20B38A1B}" presName="LevelTwoTextNode" presStyleLbl="node4" presStyleIdx="1" presStyleCnt="4" custScaleX="11317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F31D2A1-55B6-43B4-AE88-E8F116AD6239}" type="pres">
      <dgm:prSet presAssocID="{50E9953C-B3E3-4E8F-AFA8-FF0E20B38A1B}" presName="level3hierChild" presStyleCnt="0"/>
      <dgm:spPr/>
    </dgm:pt>
    <dgm:pt modelId="{E8A5E9FB-63B6-4CC1-9463-89345F95D81D}" type="pres">
      <dgm:prSet presAssocID="{2F0B1FD0-DFCE-404A-8F6D-303D08D4E35A}" presName="conn2-1" presStyleLbl="parChTrans1D4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041FED0A-F569-4E17-87BC-30E67E727A76}" type="pres">
      <dgm:prSet presAssocID="{2F0B1FD0-DFCE-404A-8F6D-303D08D4E35A}" presName="connTx" presStyleLbl="parChTrans1D4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6A908FCA-120C-48B6-A0F5-EC0703CFABF0}" type="pres">
      <dgm:prSet presAssocID="{F736BC4C-D74A-4A77-B606-3418356B8C73}" presName="root2" presStyleCnt="0"/>
      <dgm:spPr/>
    </dgm:pt>
    <dgm:pt modelId="{41573BE0-B12B-40D7-945E-293EDC414A20}" type="pres">
      <dgm:prSet presAssocID="{F736BC4C-D74A-4A77-B606-3418356B8C73}" presName="LevelTwoTextNode" presStyleLbl="node4" presStyleIdx="2" presStyleCnt="4" custScaleX="11317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6F2DE8-CF32-432B-9667-06C0EE696F25}" type="pres">
      <dgm:prSet presAssocID="{F736BC4C-D74A-4A77-B606-3418356B8C73}" presName="level3hierChild" presStyleCnt="0"/>
      <dgm:spPr/>
    </dgm:pt>
    <dgm:pt modelId="{A8736906-9D70-40F1-BB91-9AB8DD6DF4D4}" type="pres">
      <dgm:prSet presAssocID="{F8566468-6F59-4942-B553-F8BC997DD2BE}" presName="conn2-1" presStyleLbl="parChTrans1D4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6FBDF30-2FF9-47F4-83C2-7DEB67BEFF93}" type="pres">
      <dgm:prSet presAssocID="{F8566468-6F59-4942-B553-F8BC997DD2BE}" presName="connTx" presStyleLbl="parChTrans1D4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D8C81706-E3FB-4A40-BAA7-AC97AB383066}" type="pres">
      <dgm:prSet presAssocID="{D2ACAF4E-29A9-4288-98FA-212C51DBE595}" presName="root2" presStyleCnt="0"/>
      <dgm:spPr/>
    </dgm:pt>
    <dgm:pt modelId="{59481D71-6EA6-454C-B1DE-88F67C203F26}" type="pres">
      <dgm:prSet presAssocID="{D2ACAF4E-29A9-4288-98FA-212C51DBE595}" presName="LevelTwoTextNode" presStyleLbl="node4" presStyleIdx="3" presStyleCnt="4" custScaleX="11317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6E117E-13F8-43AF-82D4-4D7C24C47B45}" type="pres">
      <dgm:prSet presAssocID="{D2ACAF4E-29A9-4288-98FA-212C51DBE595}" presName="level3hierChild" presStyleCnt="0"/>
      <dgm:spPr/>
    </dgm:pt>
  </dgm:ptLst>
  <dgm:cxnLst>
    <dgm:cxn modelId="{5E2B6BC2-C0D8-4940-BD7A-CA003E6337AB}" type="presOf" srcId="{09A6A506-6329-4A45-B3FD-AA1FCCAFEE0F}" destId="{171D825E-4155-44F0-93D4-CC2994C5BB1A}" srcOrd="0" destOrd="0" presId="urn:microsoft.com/office/officeart/2008/layout/HorizontalMultiLevelHierarchy"/>
    <dgm:cxn modelId="{F9DBF70A-667E-4271-B669-384160E68F66}" type="presOf" srcId="{2F0B1FD0-DFCE-404A-8F6D-303D08D4E35A}" destId="{041FED0A-F569-4E17-87BC-30E67E727A76}" srcOrd="1" destOrd="0" presId="urn:microsoft.com/office/officeart/2008/layout/HorizontalMultiLevelHierarchy"/>
    <dgm:cxn modelId="{588415D0-C256-4186-AF6C-56D50C096066}" srcId="{A83C3599-AB2D-4040-8308-76D9245E0646}" destId="{50E9953C-B3E3-4E8F-AFA8-FF0E20B38A1B}" srcOrd="0" destOrd="0" parTransId="{3C25CB1D-DA09-41DD-8CD9-5EA1727408E0}" sibTransId="{1E44FBD7-E75C-4295-832F-CE052F733A08}"/>
    <dgm:cxn modelId="{D505ABC8-E652-443F-AEC7-E4474E6D8ECB}" type="presOf" srcId="{2A2F7C9D-764E-432B-A27E-0909699D3DE7}" destId="{056F5FF5-60FF-4EC6-8897-B61F2A5F88DD}" srcOrd="0" destOrd="0" presId="urn:microsoft.com/office/officeart/2008/layout/HorizontalMultiLevelHierarchy"/>
    <dgm:cxn modelId="{5522934E-DCF7-41DF-9EA4-F68453A7B054}" srcId="{9F85FDD3-8F5F-4C74-B6DA-5C6818E73899}" destId="{446E985E-D302-41A5-883D-4AACD8A5A6FF}" srcOrd="0" destOrd="0" parTransId="{F073F1C0-DF65-4D41-B779-7EA2BE61BA20}" sibTransId="{40DD73AA-F8BD-4CE4-BEA3-85B7F6759ECF}"/>
    <dgm:cxn modelId="{BCEAC203-87B5-476D-BEA2-721A4C74977C}" type="presOf" srcId="{A175369A-08E0-47C3-B2BE-2FA24E4A6759}" destId="{565CB66B-F5CD-4979-8876-24979740A0B4}" srcOrd="0" destOrd="0" presId="urn:microsoft.com/office/officeart/2008/layout/HorizontalMultiLevelHierarchy"/>
    <dgm:cxn modelId="{06161BAF-F737-4780-9D64-7E6F21729747}" type="presOf" srcId="{446E985E-D302-41A5-883D-4AACD8A5A6FF}" destId="{9311333C-E356-4F12-A479-FFB76745DA19}" srcOrd="0" destOrd="0" presId="urn:microsoft.com/office/officeart/2008/layout/HorizontalMultiLevelHierarchy"/>
    <dgm:cxn modelId="{06E10ADA-3E6C-4220-8576-9AE19497D9DB}" type="presOf" srcId="{F7480131-46E6-4290-9A80-6BCA9A436C3D}" destId="{838FA7B5-C636-41BA-BF17-70087ADF5A76}" srcOrd="1" destOrd="0" presId="urn:microsoft.com/office/officeart/2008/layout/HorizontalMultiLevelHierarchy"/>
    <dgm:cxn modelId="{370DC976-A1B2-4075-AA06-4344169FBD2B}" srcId="{A175369A-08E0-47C3-B2BE-2FA24E4A6759}" destId="{09A6A506-6329-4A45-B3FD-AA1FCCAFEE0F}" srcOrd="1" destOrd="0" parTransId="{8CEE7B80-D655-4CC9-A54D-8262A79FD01B}" sibTransId="{3B63CC78-B2BF-495C-9E9B-51011AF25A2D}"/>
    <dgm:cxn modelId="{CBDD7C8D-30E0-4989-B5FD-80817ECC1DEC}" type="presOf" srcId="{97C92D90-8AF5-44E9-B16B-E8B724DC39A2}" destId="{EA5F2691-0773-4551-8A5C-EDEF50C4E44E}" srcOrd="0" destOrd="0" presId="urn:microsoft.com/office/officeart/2008/layout/HorizontalMultiLevelHierarchy"/>
    <dgm:cxn modelId="{E86DE66A-83ED-4F3B-BA8B-D13886799138}" type="presOf" srcId="{20C6D8BB-8A85-4BE8-AA4B-B7DD3B409FFC}" destId="{F1DA5157-3320-4247-B974-DDA32D8357C1}" srcOrd="0" destOrd="0" presId="urn:microsoft.com/office/officeart/2008/layout/HorizontalMultiLevelHierarchy"/>
    <dgm:cxn modelId="{77FEE150-D7E9-4DB8-B26A-F1BAC7504400}" srcId="{A175369A-08E0-47C3-B2BE-2FA24E4A6759}" destId="{25307B1F-10BB-4C0E-9921-7FAEF1CDF67E}" srcOrd="0" destOrd="0" parTransId="{FB1C79CC-0EFF-478F-A77D-0C1AD785D091}" sibTransId="{DAA13CBD-ECD9-4260-935F-5E1D11BCD348}"/>
    <dgm:cxn modelId="{F114AD29-FF02-40D7-8AC6-D1FD61127B10}" type="presOf" srcId="{A44B0E1C-0595-49D3-A7CB-8A37FE215EEE}" destId="{1A9A2586-291C-4472-832C-629B4CCDC891}" srcOrd="1" destOrd="0" presId="urn:microsoft.com/office/officeart/2008/layout/HorizontalMultiLevelHierarchy"/>
    <dgm:cxn modelId="{2A850205-85E0-4E5E-B63F-0C9DCB3DA007}" type="presOf" srcId="{20C6D8BB-8A85-4BE8-AA4B-B7DD3B409FFC}" destId="{39299C1C-24BD-4917-94CE-6DE68F10DD72}" srcOrd="1" destOrd="0" presId="urn:microsoft.com/office/officeart/2008/layout/HorizontalMultiLevelHierarchy"/>
    <dgm:cxn modelId="{18B7898A-92DD-4C53-AF78-9D2EB5610F7F}" type="presOf" srcId="{ECA3C312-A095-48EE-BDC1-065A803BA6A8}" destId="{0BAE9322-BAB3-4BDC-B2FD-7A8EDDCBB4A0}" srcOrd="0" destOrd="0" presId="urn:microsoft.com/office/officeart/2008/layout/HorizontalMultiLevelHierarchy"/>
    <dgm:cxn modelId="{3151E2A7-2960-4C78-A34B-BA2DC65C67B0}" srcId="{446E985E-D302-41A5-883D-4AACD8A5A6FF}" destId="{F8CA6CDA-C71F-4482-B431-634D6101C3E3}" srcOrd="0" destOrd="0" parTransId="{20C6D8BB-8A85-4BE8-AA4B-B7DD3B409FFC}" sibTransId="{59844815-89A5-4AB4-A00E-5D15C3605594}"/>
    <dgm:cxn modelId="{49467179-9B7F-4B87-AE9A-59C02FF8E613}" type="presOf" srcId="{F073F1C0-DF65-4D41-B779-7EA2BE61BA20}" destId="{3FBA2161-3D81-4A78-B1EE-E6852CC8991B}" srcOrd="1" destOrd="0" presId="urn:microsoft.com/office/officeart/2008/layout/HorizontalMultiLevelHierarchy"/>
    <dgm:cxn modelId="{0B269BF1-FA97-4A92-B88F-5609AC5F2FA4}" type="presOf" srcId="{25B81ECB-51DD-484C-8FCC-04D9D2D2746C}" destId="{0BC6D8D6-2E1F-48F6-83FE-2F2D63394B73}" srcOrd="0" destOrd="0" presId="urn:microsoft.com/office/officeart/2008/layout/HorizontalMultiLevelHierarchy"/>
    <dgm:cxn modelId="{2F306E5F-F31A-4DA4-81A9-FDEBF8E964C3}" type="presOf" srcId="{A83C3599-AB2D-4040-8308-76D9245E0646}" destId="{C6A7F4AF-9650-4489-9799-8F0A54F246E5}" srcOrd="0" destOrd="0" presId="urn:microsoft.com/office/officeart/2008/layout/HorizontalMultiLevelHierarchy"/>
    <dgm:cxn modelId="{820FAA0B-AD35-4431-A479-8C915F93EDDC}" srcId="{DA6EB150-6453-4FE7-9A77-7BBD8C9F64AC}" destId="{DAC01A70-91A4-4551-8166-938DDE6D7D07}" srcOrd="1" destOrd="0" parTransId="{A44B0E1C-0595-49D3-A7CB-8A37FE215EEE}" sibTransId="{7916B63C-FD04-4746-82F0-C6CB11F95870}"/>
    <dgm:cxn modelId="{F4D4EBE5-EDF0-441F-9D2E-63F93F9DAD8B}" type="presOf" srcId="{25B81ECB-51DD-484C-8FCC-04D9D2D2746C}" destId="{F585FE43-C45B-42CB-95BF-BC1660F1849B}" srcOrd="1" destOrd="0" presId="urn:microsoft.com/office/officeart/2008/layout/HorizontalMultiLevelHierarchy"/>
    <dgm:cxn modelId="{D59E1899-F7C7-4AB4-84DE-228C4B9C0BF2}" srcId="{F1F75AD4-A682-4B49-AA28-018E94B824E1}" destId="{A175369A-08E0-47C3-B2BE-2FA24E4A6759}" srcOrd="1" destOrd="0" parTransId="{41902537-E646-4BED-9FC6-B05567DE48A2}" sibTransId="{CC0BF743-72CB-4B82-9FCF-6D006D27087B}"/>
    <dgm:cxn modelId="{C0992B6F-489B-452A-89B0-80ABC822CAEF}" type="presOf" srcId="{F736BC4C-D74A-4A77-B606-3418356B8C73}" destId="{41573BE0-B12B-40D7-945E-293EDC414A20}" srcOrd="0" destOrd="0" presId="urn:microsoft.com/office/officeart/2008/layout/HorizontalMultiLevelHierarchy"/>
    <dgm:cxn modelId="{52FF1105-1380-439C-BF26-47BC4FC76637}" type="presOf" srcId="{F8566468-6F59-4942-B553-F8BC997DD2BE}" destId="{06FBDF30-2FF9-47F4-83C2-7DEB67BEFF93}" srcOrd="1" destOrd="0" presId="urn:microsoft.com/office/officeart/2008/layout/HorizontalMultiLevelHierarchy"/>
    <dgm:cxn modelId="{869AC3DA-AC90-47B9-AED6-DA60C11CE4B4}" type="presOf" srcId="{0274993D-F516-4ABC-B607-B50FA34005A5}" destId="{45744AD5-4210-4255-B6DC-5269221A2AF1}" srcOrd="0" destOrd="0" presId="urn:microsoft.com/office/officeart/2008/layout/HorizontalMultiLevelHierarchy"/>
    <dgm:cxn modelId="{CF0610F2-3C50-4B22-AFE8-DD2E3A64F4D0}" type="presOf" srcId="{DAC01A70-91A4-4551-8166-938DDE6D7D07}" destId="{FEE46AB0-1C60-4A49-A2F1-DAF82836B5EA}" srcOrd="0" destOrd="0" presId="urn:microsoft.com/office/officeart/2008/layout/HorizontalMultiLevelHierarchy"/>
    <dgm:cxn modelId="{2B419703-48FC-4DBD-92D3-7A5484792ED6}" srcId="{A83C3599-AB2D-4040-8308-76D9245E0646}" destId="{D2ACAF4E-29A9-4288-98FA-212C51DBE595}" srcOrd="2" destOrd="0" parTransId="{F8566468-6F59-4942-B553-F8BC997DD2BE}" sibTransId="{AAA158AE-CA39-4D73-B3B3-17EBA110C1BC}"/>
    <dgm:cxn modelId="{40884378-F24F-4FFB-A0BB-D87B5A74950E}" srcId="{9F85FDD3-8F5F-4C74-B6DA-5C6818E73899}" destId="{A83C3599-AB2D-4040-8308-76D9245E0646}" srcOrd="1" destOrd="0" parTransId="{0274993D-F516-4ABC-B607-B50FA34005A5}" sibTransId="{E19F7586-BE18-46EB-A41D-C8E7431AA86E}"/>
    <dgm:cxn modelId="{3A8D1861-7909-4CB0-9EB6-0D0BBBA9D4FF}" type="presOf" srcId="{FBA6A671-89CC-4FF2-A354-2E16314E6CDE}" destId="{D2F4CF61-9028-4B35-B9D3-3AE799041207}" srcOrd="0" destOrd="0" presId="urn:microsoft.com/office/officeart/2008/layout/HorizontalMultiLevelHierarchy"/>
    <dgm:cxn modelId="{79F2919D-D89A-4E5E-85BC-3CF4E1BA5BE7}" type="presOf" srcId="{061139C4-7C46-4900-8EB4-34645FFC9BBB}" destId="{D47E701A-5F29-498D-BB22-9FAA92B248CD}" srcOrd="0" destOrd="0" presId="urn:microsoft.com/office/officeart/2008/layout/HorizontalMultiLevelHierarchy"/>
    <dgm:cxn modelId="{32DEBCC0-E563-4152-88DE-284F9A4B2FF0}" srcId="{A83C3599-AB2D-4040-8308-76D9245E0646}" destId="{F736BC4C-D74A-4A77-B606-3418356B8C73}" srcOrd="1" destOrd="0" parTransId="{2F0B1FD0-DFCE-404A-8F6D-303D08D4E35A}" sibTransId="{ED249592-5854-4656-815A-D4D093ACB286}"/>
    <dgm:cxn modelId="{FF76BC6D-40AE-4CCD-B5CF-0D903AAAC762}" type="presOf" srcId="{3C25CB1D-DA09-41DD-8CD9-5EA1727408E0}" destId="{4C720015-E92B-485A-9EBE-0115FF39F08E}" srcOrd="0" destOrd="0" presId="urn:microsoft.com/office/officeart/2008/layout/HorizontalMultiLevelHierarchy"/>
    <dgm:cxn modelId="{FDC2ADC9-CC27-4800-B129-723EC28BC127}" type="presOf" srcId="{3347949A-A996-48CD-89DC-DD23C4089C2E}" destId="{0BCC8F05-4587-4619-BB5C-3A7B8D723996}" srcOrd="0" destOrd="0" presId="urn:microsoft.com/office/officeart/2008/layout/HorizontalMultiLevelHierarchy"/>
    <dgm:cxn modelId="{DDB6D3AD-4653-4CE3-98AA-606B8A0FDEDE}" type="presOf" srcId="{276BA0D3-188B-4A3A-AE1F-9758C23761D1}" destId="{3B119690-92B0-4A9E-BD41-DC930664DD29}" srcOrd="0" destOrd="0" presId="urn:microsoft.com/office/officeart/2008/layout/HorizontalMultiLevelHierarchy"/>
    <dgm:cxn modelId="{8D5659BB-CED5-4E1B-ADDF-9E3256A240C6}" type="presOf" srcId="{FB1C79CC-0EFF-478F-A77D-0C1AD785D091}" destId="{40BB15B8-88B7-4FAB-8441-D1397E0B555E}" srcOrd="1" destOrd="0" presId="urn:microsoft.com/office/officeart/2008/layout/HorizontalMultiLevelHierarchy"/>
    <dgm:cxn modelId="{C4486B25-D410-4593-B102-688AB79C272B}" type="presOf" srcId="{93AE0456-DA38-438B-ACC0-B13B9D76A2EA}" destId="{4F281F7E-1D05-4EF6-94E9-A893442BCCD4}" srcOrd="0" destOrd="0" presId="urn:microsoft.com/office/officeart/2008/layout/HorizontalMultiLevelHierarchy"/>
    <dgm:cxn modelId="{708456F1-9C8A-44A8-802F-6DDE54222146}" type="presOf" srcId="{50E9953C-B3E3-4E8F-AFA8-FF0E20B38A1B}" destId="{F4F6ECE8-FE7F-46A4-8EA5-451DC8428406}" srcOrd="0" destOrd="0" presId="urn:microsoft.com/office/officeart/2008/layout/HorizontalMultiLevelHierarchy"/>
    <dgm:cxn modelId="{1DB971CE-179D-4145-B1D5-80A69072BC1B}" srcId="{A175369A-08E0-47C3-B2BE-2FA24E4A6759}" destId="{DA6EB150-6453-4FE7-9A77-7BBD8C9F64AC}" srcOrd="2" destOrd="0" parTransId="{25B81ECB-51DD-484C-8FCC-04D9D2D2746C}" sibTransId="{30AE9D95-53E9-427A-9E52-9F95B4A6E357}"/>
    <dgm:cxn modelId="{652C056E-6485-41A3-89B3-C74D548E0D24}" srcId="{A175369A-08E0-47C3-B2BE-2FA24E4A6759}" destId="{9F85FDD3-8F5F-4C74-B6DA-5C6818E73899}" srcOrd="3" destOrd="0" parTransId="{2E9D66C4-9779-454B-AB26-D8D2D14F816A}" sibTransId="{4995C126-CAB5-4F51-8303-C4A3540D1388}"/>
    <dgm:cxn modelId="{5C22B596-04F4-451D-8582-A76C1871DD8F}" type="presOf" srcId="{2E9D66C4-9779-454B-AB26-D8D2D14F816A}" destId="{B1BC2C37-F170-4129-8493-52C2DDEB7754}" srcOrd="0" destOrd="0" presId="urn:microsoft.com/office/officeart/2008/layout/HorizontalMultiLevelHierarchy"/>
    <dgm:cxn modelId="{40CBF60C-FDDB-4FF8-A8FA-957D18C7340B}" srcId="{25307B1F-10BB-4C0E-9921-7FAEF1CDF67E}" destId="{CB9306B4-6384-4DCF-BB7F-A759FCEF0391}" srcOrd="0" destOrd="0" parTransId="{061139C4-7C46-4900-8EB4-34645FFC9BBB}" sibTransId="{9A5099F1-A2BE-4AD7-AD4F-1FBE26FBF83A}"/>
    <dgm:cxn modelId="{A811DC54-5362-4DB6-B04D-67799F92B46E}" type="presOf" srcId="{25307B1F-10BB-4C0E-9921-7FAEF1CDF67E}" destId="{90DC7A23-301D-4406-A92C-0C60C1F56D61}" srcOrd="0" destOrd="0" presId="urn:microsoft.com/office/officeart/2008/layout/HorizontalMultiLevelHierarchy"/>
    <dgm:cxn modelId="{4DB380AB-9C3A-4EE2-A19B-F7ADE5B0D9C7}" type="presOf" srcId="{F073F1C0-DF65-4D41-B779-7EA2BE61BA20}" destId="{328AEBDF-78AD-41AE-8094-8008F12D60FD}" srcOrd="0" destOrd="0" presId="urn:microsoft.com/office/officeart/2008/layout/HorizontalMultiLevelHierarchy"/>
    <dgm:cxn modelId="{FC2C8825-BDEF-4004-81D1-C9DAD3D6971B}" type="presOf" srcId="{F8566468-6F59-4942-B553-F8BC997DD2BE}" destId="{A8736906-9D70-40F1-BB91-9AB8DD6DF4D4}" srcOrd="0" destOrd="0" presId="urn:microsoft.com/office/officeart/2008/layout/HorizontalMultiLevelHierarchy"/>
    <dgm:cxn modelId="{6FC9776D-D927-4A3A-8A28-D6377B920971}" type="presOf" srcId="{CB48E8D0-7C19-46F3-B71F-ED9E53B36436}" destId="{3EB4A2B2-E56D-4F45-83DA-8216F48CCC1D}" srcOrd="0" destOrd="0" presId="urn:microsoft.com/office/officeart/2008/layout/HorizontalMultiLevelHierarchy"/>
    <dgm:cxn modelId="{7440FCF1-E57B-4E6D-9C0A-749A3F3D8FFB}" type="presOf" srcId="{D2ACAF4E-29A9-4288-98FA-212C51DBE595}" destId="{59481D71-6EA6-454C-B1DE-88F67C203F26}" srcOrd="0" destOrd="0" presId="urn:microsoft.com/office/officeart/2008/layout/HorizontalMultiLevelHierarchy"/>
    <dgm:cxn modelId="{A5442DB2-6872-43FF-8765-AC4EF8017B75}" type="presOf" srcId="{8CEE7B80-D655-4CC9-A54D-8262A79FD01B}" destId="{7B9E2D56-C8EC-461E-8654-22111FE8669A}" srcOrd="1" destOrd="0" presId="urn:microsoft.com/office/officeart/2008/layout/HorizontalMultiLevelHierarchy"/>
    <dgm:cxn modelId="{2FC3FF76-567D-4125-B430-2C4C0A1D2EBC}" srcId="{09A6A506-6329-4A45-B3FD-AA1FCCAFEE0F}" destId="{276BA0D3-188B-4A3A-AE1F-9758C23761D1}" srcOrd="2" destOrd="0" parTransId="{F7480131-46E6-4290-9A80-6BCA9A436C3D}" sibTransId="{52FFB468-CF6E-4582-86E5-669501758716}"/>
    <dgm:cxn modelId="{858B1577-321F-469F-A19C-A6B8C86B9284}" type="presOf" srcId="{2F0B1FD0-DFCE-404A-8F6D-303D08D4E35A}" destId="{E8A5E9FB-63B6-4CC1-9463-89345F95D81D}" srcOrd="0" destOrd="0" presId="urn:microsoft.com/office/officeart/2008/layout/HorizontalMultiLevelHierarchy"/>
    <dgm:cxn modelId="{F0A8FFDC-C510-4D60-B7A6-C0B57491C506}" srcId="{F1F75AD4-A682-4B49-AA28-018E94B824E1}" destId="{FBA6A671-89CC-4FF2-A354-2E16314E6CDE}" srcOrd="0" destOrd="0" parTransId="{20D03AAB-EBB2-4453-8077-C2850596A212}" sibTransId="{B00B023C-1DFC-4863-B531-B31108B8613A}"/>
    <dgm:cxn modelId="{4AF38CF1-B2C9-4540-9386-AAFDD053304E}" type="presOf" srcId="{3C25CB1D-DA09-41DD-8CD9-5EA1727408E0}" destId="{0E44E075-5FF9-4C82-89E9-B838E304A964}" srcOrd="1" destOrd="0" presId="urn:microsoft.com/office/officeart/2008/layout/HorizontalMultiLevelHierarchy"/>
    <dgm:cxn modelId="{6FC2F98C-F7FC-45B8-89CE-092DB52DE918}" srcId="{09A6A506-6329-4A45-B3FD-AA1FCCAFEE0F}" destId="{938D100F-C5BB-4577-B23C-3DA9466E19C1}" srcOrd="0" destOrd="0" parTransId="{6FE6DCAD-954D-469E-9ABB-B1D034C9650B}" sibTransId="{7D72B512-D0BA-45A7-9249-0C5DB62A7E06}"/>
    <dgm:cxn modelId="{CC2CA558-FBF2-42E4-BEC1-8B24D1FC6D20}" type="presOf" srcId="{938D100F-C5BB-4577-B23C-3DA9466E19C1}" destId="{BFD6D5B3-C12E-4469-9C7D-6B57ECEFD344}" srcOrd="0" destOrd="0" presId="urn:microsoft.com/office/officeart/2008/layout/HorizontalMultiLevelHierarchy"/>
    <dgm:cxn modelId="{EEC3DAE4-21A7-4CD6-863E-DDE588CCDC8F}" type="presOf" srcId="{6FE6DCAD-954D-469E-9ABB-B1D034C9650B}" destId="{F340231C-120B-444F-A222-1EBAC4CF4DF3}" srcOrd="0" destOrd="0" presId="urn:microsoft.com/office/officeart/2008/layout/HorizontalMultiLevelHierarchy"/>
    <dgm:cxn modelId="{E614BEDD-146F-4173-A010-7EE75BE7AB2E}" type="presOf" srcId="{CB9306B4-6384-4DCF-BB7F-A759FCEF0391}" destId="{A26F0A68-B2FB-461A-B9D5-F80BBB599A0F}" srcOrd="0" destOrd="0" presId="urn:microsoft.com/office/officeart/2008/layout/HorizontalMultiLevelHierarchy"/>
    <dgm:cxn modelId="{428AAAA0-0460-4C10-9CE1-88860F679668}" type="presOf" srcId="{061139C4-7C46-4900-8EB4-34645FFC9BBB}" destId="{62944094-3512-42E9-8A25-15710897790A}" srcOrd="1" destOrd="0" presId="urn:microsoft.com/office/officeart/2008/layout/HorizontalMultiLevelHierarchy"/>
    <dgm:cxn modelId="{43FE4DC5-2803-4129-88C5-0128BC610509}" srcId="{DA6EB150-6453-4FE7-9A77-7BBD8C9F64AC}" destId="{93AE0456-DA38-438B-ACC0-B13B9D76A2EA}" srcOrd="0" destOrd="0" parTransId="{CB48E8D0-7C19-46F3-B71F-ED9E53B36436}" sibTransId="{E6D97111-65F7-43E2-B02C-0BBF30EF29A2}"/>
    <dgm:cxn modelId="{1D0D468D-DB5D-4D0F-8608-5B66FA019F9D}" type="presOf" srcId="{0274993D-F516-4ABC-B607-B50FA34005A5}" destId="{19273DEF-9CA1-450B-BBDA-1E3093E3D40F}" srcOrd="1" destOrd="0" presId="urn:microsoft.com/office/officeart/2008/layout/HorizontalMultiLevelHierarchy"/>
    <dgm:cxn modelId="{E85AFA07-FCEB-48E4-A832-4DA91289C5FF}" type="presOf" srcId="{2A2F7C9D-764E-432B-A27E-0909699D3DE7}" destId="{3230D6DD-AEC1-4C97-B965-B1420547DEF3}" srcOrd="1" destOrd="0" presId="urn:microsoft.com/office/officeart/2008/layout/HorizontalMultiLevelHierarchy"/>
    <dgm:cxn modelId="{E447EAB1-A107-445F-82F3-152083F47BEB}" type="presOf" srcId="{F8CA6CDA-C71F-4482-B431-634D6101C3E3}" destId="{89FF617B-FCE3-435D-8129-177FEF464BAB}" srcOrd="0" destOrd="0" presId="urn:microsoft.com/office/officeart/2008/layout/HorizontalMultiLevelHierarchy"/>
    <dgm:cxn modelId="{12558C50-4061-4914-ADE1-576E00300907}" srcId="{DA6EB150-6453-4FE7-9A77-7BBD8C9F64AC}" destId="{ECA3C312-A095-48EE-BDC1-065A803BA6A8}" srcOrd="2" destOrd="0" parTransId="{2A2F7C9D-764E-432B-A27E-0909699D3DE7}" sibTransId="{EC51FC20-3CC3-4023-87DC-C3E104B1A056}"/>
    <dgm:cxn modelId="{5F3D05B4-42FB-4AD9-A320-BFAAB69167EA}" type="presOf" srcId="{3347949A-A996-48CD-89DC-DD23C4089C2E}" destId="{4B615FC3-4DA0-497F-9217-A522C796FDDA}" srcOrd="1" destOrd="0" presId="urn:microsoft.com/office/officeart/2008/layout/HorizontalMultiLevelHierarchy"/>
    <dgm:cxn modelId="{2DA14827-1B3B-42C1-A07F-38D60911B601}" type="presOf" srcId="{9F85FDD3-8F5F-4C74-B6DA-5C6818E73899}" destId="{1B3107D9-4CAE-4851-858A-B48796D85C91}" srcOrd="0" destOrd="0" presId="urn:microsoft.com/office/officeart/2008/layout/HorizontalMultiLevelHierarchy"/>
    <dgm:cxn modelId="{49B60DF4-E1C2-403B-A93B-75273879E1BD}" type="presOf" srcId="{FB1C79CC-0EFF-478F-A77D-0C1AD785D091}" destId="{95402DF5-EC08-40CB-B485-3F08E93034E7}" srcOrd="0" destOrd="0" presId="urn:microsoft.com/office/officeart/2008/layout/HorizontalMultiLevelHierarchy"/>
    <dgm:cxn modelId="{15F09751-E1EE-4B72-91C6-605313B32376}" type="presOf" srcId="{A44B0E1C-0595-49D3-A7CB-8A37FE215EEE}" destId="{68CD8866-57D6-4355-ADFA-AE233AABAC39}" srcOrd="0" destOrd="0" presId="urn:microsoft.com/office/officeart/2008/layout/HorizontalMultiLevelHierarchy"/>
    <dgm:cxn modelId="{232DB273-5BEB-4A96-90B6-8D11B5557A76}" type="presOf" srcId="{F1F75AD4-A682-4B49-AA28-018E94B824E1}" destId="{31B54E30-5A6F-4CE6-95F8-11E8F0325094}" srcOrd="0" destOrd="0" presId="urn:microsoft.com/office/officeart/2008/layout/HorizontalMultiLevelHierarchy"/>
    <dgm:cxn modelId="{675DEEC2-87A0-4CD7-876E-1C5B96EAAADD}" srcId="{09A6A506-6329-4A45-B3FD-AA1FCCAFEE0F}" destId="{97C92D90-8AF5-44E9-B16B-E8B724DC39A2}" srcOrd="1" destOrd="0" parTransId="{3347949A-A996-48CD-89DC-DD23C4089C2E}" sibTransId="{5DA7C9AC-9CA5-42D0-8339-2811FFA5A897}"/>
    <dgm:cxn modelId="{16788CC3-9FBC-42B0-8DB9-2A5054FA977A}" type="presOf" srcId="{6FE6DCAD-954D-469E-9ABB-B1D034C9650B}" destId="{F6A95A1B-94A1-4DDB-B436-F90A53B73438}" srcOrd="1" destOrd="0" presId="urn:microsoft.com/office/officeart/2008/layout/HorizontalMultiLevelHierarchy"/>
    <dgm:cxn modelId="{498B6435-4060-42E0-926F-C7024193FFA7}" type="presOf" srcId="{F7480131-46E6-4290-9A80-6BCA9A436C3D}" destId="{A55AC481-6063-4356-89C5-D6ED5307C070}" srcOrd="0" destOrd="0" presId="urn:microsoft.com/office/officeart/2008/layout/HorizontalMultiLevelHierarchy"/>
    <dgm:cxn modelId="{45CF077D-99BE-4A2C-BB53-7094D080648B}" type="presOf" srcId="{CB48E8D0-7C19-46F3-B71F-ED9E53B36436}" destId="{E3F1F4E8-C088-4FC8-8A9A-3CA509A954F6}" srcOrd="1" destOrd="0" presId="urn:microsoft.com/office/officeart/2008/layout/HorizontalMultiLevelHierarchy"/>
    <dgm:cxn modelId="{314B355C-C40F-456F-B93B-F5EE41C18A4F}" type="presOf" srcId="{2E9D66C4-9779-454B-AB26-D8D2D14F816A}" destId="{9354E7B9-2444-43E4-AF37-A0A563E8CC0C}" srcOrd="1" destOrd="0" presId="urn:microsoft.com/office/officeart/2008/layout/HorizontalMultiLevelHierarchy"/>
    <dgm:cxn modelId="{A32E7D02-CB05-479A-9BE1-35C3E16C2610}" type="presOf" srcId="{DA6EB150-6453-4FE7-9A77-7BBD8C9F64AC}" destId="{118048FD-0D4F-4BAB-B02C-FB3E2D126DC9}" srcOrd="0" destOrd="0" presId="urn:microsoft.com/office/officeart/2008/layout/HorizontalMultiLevelHierarchy"/>
    <dgm:cxn modelId="{338F3DC1-BE13-4D1D-9694-FEC1C7A24975}" type="presOf" srcId="{8CEE7B80-D655-4CC9-A54D-8262A79FD01B}" destId="{82B1E3BA-A69E-4703-8D6B-CD11DBBA9AC7}" srcOrd="0" destOrd="0" presId="urn:microsoft.com/office/officeart/2008/layout/HorizontalMultiLevelHierarchy"/>
    <dgm:cxn modelId="{0D3FB04D-4DC9-441F-9C0A-31DF19303E8E}" type="presParOf" srcId="{31B54E30-5A6F-4CE6-95F8-11E8F0325094}" destId="{C07E3B5D-8823-4972-ADE6-C8430A1CA861}" srcOrd="0" destOrd="0" presId="urn:microsoft.com/office/officeart/2008/layout/HorizontalMultiLevelHierarchy"/>
    <dgm:cxn modelId="{02FE737F-C02B-4961-9A41-8E5426363D4D}" type="presParOf" srcId="{C07E3B5D-8823-4972-ADE6-C8430A1CA861}" destId="{D2F4CF61-9028-4B35-B9D3-3AE799041207}" srcOrd="0" destOrd="0" presId="urn:microsoft.com/office/officeart/2008/layout/HorizontalMultiLevelHierarchy"/>
    <dgm:cxn modelId="{11ACBEA3-CC17-4045-AF79-8924EF967611}" type="presParOf" srcId="{C07E3B5D-8823-4972-ADE6-C8430A1CA861}" destId="{34FF2A32-4493-43E4-A851-9E2AE4B80749}" srcOrd="1" destOrd="0" presId="urn:microsoft.com/office/officeart/2008/layout/HorizontalMultiLevelHierarchy"/>
    <dgm:cxn modelId="{19B7003C-19D2-49B2-8693-8912DC635214}" type="presParOf" srcId="{31B54E30-5A6F-4CE6-95F8-11E8F0325094}" destId="{68092BE1-12F0-4D99-8CEF-9A889255D607}" srcOrd="1" destOrd="0" presId="urn:microsoft.com/office/officeart/2008/layout/HorizontalMultiLevelHierarchy"/>
    <dgm:cxn modelId="{F9F7895F-9D18-40CB-94CF-FA3E2A4092B2}" type="presParOf" srcId="{68092BE1-12F0-4D99-8CEF-9A889255D607}" destId="{565CB66B-F5CD-4979-8876-24979740A0B4}" srcOrd="0" destOrd="0" presId="urn:microsoft.com/office/officeart/2008/layout/HorizontalMultiLevelHierarchy"/>
    <dgm:cxn modelId="{97A0E474-FFCB-4FEA-9BC3-B4710FE8A62E}" type="presParOf" srcId="{68092BE1-12F0-4D99-8CEF-9A889255D607}" destId="{B5803EDB-C6D5-4BED-B37E-7E29068F77CF}" srcOrd="1" destOrd="0" presId="urn:microsoft.com/office/officeart/2008/layout/HorizontalMultiLevelHierarchy"/>
    <dgm:cxn modelId="{4FFA1C58-8607-42E9-BEA5-63D5CB731652}" type="presParOf" srcId="{B5803EDB-C6D5-4BED-B37E-7E29068F77CF}" destId="{95402DF5-EC08-40CB-B485-3F08E93034E7}" srcOrd="0" destOrd="0" presId="urn:microsoft.com/office/officeart/2008/layout/HorizontalMultiLevelHierarchy"/>
    <dgm:cxn modelId="{F079A3EC-EA78-43BF-8475-6B818C604271}" type="presParOf" srcId="{95402DF5-EC08-40CB-B485-3F08E93034E7}" destId="{40BB15B8-88B7-4FAB-8441-D1397E0B555E}" srcOrd="0" destOrd="0" presId="urn:microsoft.com/office/officeart/2008/layout/HorizontalMultiLevelHierarchy"/>
    <dgm:cxn modelId="{E425689A-25A4-4D21-89E3-2B8FAD10E31C}" type="presParOf" srcId="{B5803EDB-C6D5-4BED-B37E-7E29068F77CF}" destId="{603EC795-A5ED-4AF4-BB36-D7218CB5038E}" srcOrd="1" destOrd="0" presId="urn:microsoft.com/office/officeart/2008/layout/HorizontalMultiLevelHierarchy"/>
    <dgm:cxn modelId="{63CE811B-60E2-417A-9996-CB8E34002250}" type="presParOf" srcId="{603EC795-A5ED-4AF4-BB36-D7218CB5038E}" destId="{90DC7A23-301D-4406-A92C-0C60C1F56D61}" srcOrd="0" destOrd="0" presId="urn:microsoft.com/office/officeart/2008/layout/HorizontalMultiLevelHierarchy"/>
    <dgm:cxn modelId="{36BA3C72-E10A-44F9-B0F3-AD19E2B7FC26}" type="presParOf" srcId="{603EC795-A5ED-4AF4-BB36-D7218CB5038E}" destId="{9DC48E27-15DE-461D-A79C-72B0CD376E60}" srcOrd="1" destOrd="0" presId="urn:microsoft.com/office/officeart/2008/layout/HorizontalMultiLevelHierarchy"/>
    <dgm:cxn modelId="{9444330E-0FE8-42C5-AD51-056FED3C0E1B}" type="presParOf" srcId="{9DC48E27-15DE-461D-A79C-72B0CD376E60}" destId="{D47E701A-5F29-498D-BB22-9FAA92B248CD}" srcOrd="0" destOrd="0" presId="urn:microsoft.com/office/officeart/2008/layout/HorizontalMultiLevelHierarchy"/>
    <dgm:cxn modelId="{5C85E0A9-81DC-4AE8-B94C-27A5012F9BC9}" type="presParOf" srcId="{D47E701A-5F29-498D-BB22-9FAA92B248CD}" destId="{62944094-3512-42E9-8A25-15710897790A}" srcOrd="0" destOrd="0" presId="urn:microsoft.com/office/officeart/2008/layout/HorizontalMultiLevelHierarchy"/>
    <dgm:cxn modelId="{66A8703E-BF35-4F61-BF8F-94F938C9543D}" type="presParOf" srcId="{9DC48E27-15DE-461D-A79C-72B0CD376E60}" destId="{17954B40-EE35-43E5-BB96-C87B81E512E2}" srcOrd="1" destOrd="0" presId="urn:microsoft.com/office/officeart/2008/layout/HorizontalMultiLevelHierarchy"/>
    <dgm:cxn modelId="{530BCE6C-C757-494D-992B-ACA44EBBC990}" type="presParOf" srcId="{17954B40-EE35-43E5-BB96-C87B81E512E2}" destId="{A26F0A68-B2FB-461A-B9D5-F80BBB599A0F}" srcOrd="0" destOrd="0" presId="urn:microsoft.com/office/officeart/2008/layout/HorizontalMultiLevelHierarchy"/>
    <dgm:cxn modelId="{F28B4A1C-C1B0-4F93-A519-5DD140D15548}" type="presParOf" srcId="{17954B40-EE35-43E5-BB96-C87B81E512E2}" destId="{6F77F292-9AA7-4FD6-A786-953DADFC6BE4}" srcOrd="1" destOrd="0" presId="urn:microsoft.com/office/officeart/2008/layout/HorizontalMultiLevelHierarchy"/>
    <dgm:cxn modelId="{AA72A491-A93B-4248-8A65-B22B49370B12}" type="presParOf" srcId="{B5803EDB-C6D5-4BED-B37E-7E29068F77CF}" destId="{82B1E3BA-A69E-4703-8D6B-CD11DBBA9AC7}" srcOrd="2" destOrd="0" presId="urn:microsoft.com/office/officeart/2008/layout/HorizontalMultiLevelHierarchy"/>
    <dgm:cxn modelId="{B0C87DB1-2E14-4F61-8B8E-82C30D7EE1F3}" type="presParOf" srcId="{82B1E3BA-A69E-4703-8D6B-CD11DBBA9AC7}" destId="{7B9E2D56-C8EC-461E-8654-22111FE8669A}" srcOrd="0" destOrd="0" presId="urn:microsoft.com/office/officeart/2008/layout/HorizontalMultiLevelHierarchy"/>
    <dgm:cxn modelId="{E99949D4-911F-4558-ABC1-41AF614D2087}" type="presParOf" srcId="{B5803EDB-C6D5-4BED-B37E-7E29068F77CF}" destId="{99E2A2F3-312E-49E1-89D5-732F047CF3E5}" srcOrd="3" destOrd="0" presId="urn:microsoft.com/office/officeart/2008/layout/HorizontalMultiLevelHierarchy"/>
    <dgm:cxn modelId="{DF3E6B04-D456-4ACD-A09A-A3C1BB5DD20A}" type="presParOf" srcId="{99E2A2F3-312E-49E1-89D5-732F047CF3E5}" destId="{171D825E-4155-44F0-93D4-CC2994C5BB1A}" srcOrd="0" destOrd="0" presId="urn:microsoft.com/office/officeart/2008/layout/HorizontalMultiLevelHierarchy"/>
    <dgm:cxn modelId="{C506230B-88BE-4E2F-A93C-6D30565917C4}" type="presParOf" srcId="{99E2A2F3-312E-49E1-89D5-732F047CF3E5}" destId="{65EB880F-01C4-4A89-85C0-9DC1A0D90C2C}" srcOrd="1" destOrd="0" presId="urn:microsoft.com/office/officeart/2008/layout/HorizontalMultiLevelHierarchy"/>
    <dgm:cxn modelId="{341F1ABE-D4B1-40B5-AE90-8F63C00C267A}" type="presParOf" srcId="{65EB880F-01C4-4A89-85C0-9DC1A0D90C2C}" destId="{F340231C-120B-444F-A222-1EBAC4CF4DF3}" srcOrd="0" destOrd="0" presId="urn:microsoft.com/office/officeart/2008/layout/HorizontalMultiLevelHierarchy"/>
    <dgm:cxn modelId="{6E977BBC-8AFC-421D-8C1C-6C3F4B8F07B2}" type="presParOf" srcId="{F340231C-120B-444F-A222-1EBAC4CF4DF3}" destId="{F6A95A1B-94A1-4DDB-B436-F90A53B73438}" srcOrd="0" destOrd="0" presId="urn:microsoft.com/office/officeart/2008/layout/HorizontalMultiLevelHierarchy"/>
    <dgm:cxn modelId="{EFDEA391-DFDB-4012-BD51-03E434F8B8C9}" type="presParOf" srcId="{65EB880F-01C4-4A89-85C0-9DC1A0D90C2C}" destId="{6D9D6A88-4F31-4D60-936C-FF75899E4B1F}" srcOrd="1" destOrd="0" presId="urn:microsoft.com/office/officeart/2008/layout/HorizontalMultiLevelHierarchy"/>
    <dgm:cxn modelId="{CC7B68F6-3466-49F1-99A6-4CECCD21AE68}" type="presParOf" srcId="{6D9D6A88-4F31-4D60-936C-FF75899E4B1F}" destId="{BFD6D5B3-C12E-4469-9C7D-6B57ECEFD344}" srcOrd="0" destOrd="0" presId="urn:microsoft.com/office/officeart/2008/layout/HorizontalMultiLevelHierarchy"/>
    <dgm:cxn modelId="{C783873F-B63B-46B4-90DC-24799ABC05A3}" type="presParOf" srcId="{6D9D6A88-4F31-4D60-936C-FF75899E4B1F}" destId="{B8706EF1-23A7-4A98-900A-50A8542108AC}" srcOrd="1" destOrd="0" presId="urn:microsoft.com/office/officeart/2008/layout/HorizontalMultiLevelHierarchy"/>
    <dgm:cxn modelId="{790BC7B8-6817-44B6-8670-7B7CFDB382EF}" type="presParOf" srcId="{65EB880F-01C4-4A89-85C0-9DC1A0D90C2C}" destId="{0BCC8F05-4587-4619-BB5C-3A7B8D723996}" srcOrd="2" destOrd="0" presId="urn:microsoft.com/office/officeart/2008/layout/HorizontalMultiLevelHierarchy"/>
    <dgm:cxn modelId="{40F0D727-1EAC-43F7-8971-C4D804DBA41E}" type="presParOf" srcId="{0BCC8F05-4587-4619-BB5C-3A7B8D723996}" destId="{4B615FC3-4DA0-497F-9217-A522C796FDDA}" srcOrd="0" destOrd="0" presId="urn:microsoft.com/office/officeart/2008/layout/HorizontalMultiLevelHierarchy"/>
    <dgm:cxn modelId="{4FC79F75-1CF7-4239-A2A9-6914D5EEB845}" type="presParOf" srcId="{65EB880F-01C4-4A89-85C0-9DC1A0D90C2C}" destId="{9C20C954-104A-4A1A-BA0D-537A33DC8EA7}" srcOrd="3" destOrd="0" presId="urn:microsoft.com/office/officeart/2008/layout/HorizontalMultiLevelHierarchy"/>
    <dgm:cxn modelId="{61A7D23A-F876-47B4-A488-4B9A0ACD7A97}" type="presParOf" srcId="{9C20C954-104A-4A1A-BA0D-537A33DC8EA7}" destId="{EA5F2691-0773-4551-8A5C-EDEF50C4E44E}" srcOrd="0" destOrd="0" presId="urn:microsoft.com/office/officeart/2008/layout/HorizontalMultiLevelHierarchy"/>
    <dgm:cxn modelId="{E103EBE4-3AAE-4E6D-84BA-5A0CE3CAE171}" type="presParOf" srcId="{9C20C954-104A-4A1A-BA0D-537A33DC8EA7}" destId="{41013DBC-9E60-497A-BF60-9F344ED63079}" srcOrd="1" destOrd="0" presId="urn:microsoft.com/office/officeart/2008/layout/HorizontalMultiLevelHierarchy"/>
    <dgm:cxn modelId="{DE38F26B-A822-4986-B46C-5D4916562F37}" type="presParOf" srcId="{65EB880F-01C4-4A89-85C0-9DC1A0D90C2C}" destId="{A55AC481-6063-4356-89C5-D6ED5307C070}" srcOrd="4" destOrd="0" presId="urn:microsoft.com/office/officeart/2008/layout/HorizontalMultiLevelHierarchy"/>
    <dgm:cxn modelId="{AA21AB88-4DEC-40C5-AB59-75D3187AD9FC}" type="presParOf" srcId="{A55AC481-6063-4356-89C5-D6ED5307C070}" destId="{838FA7B5-C636-41BA-BF17-70087ADF5A76}" srcOrd="0" destOrd="0" presId="urn:microsoft.com/office/officeart/2008/layout/HorizontalMultiLevelHierarchy"/>
    <dgm:cxn modelId="{870C9D1A-37DA-4AF4-A80D-D15C96F84648}" type="presParOf" srcId="{65EB880F-01C4-4A89-85C0-9DC1A0D90C2C}" destId="{01282D51-5C1A-4263-B942-DB4951046B8C}" srcOrd="5" destOrd="0" presId="urn:microsoft.com/office/officeart/2008/layout/HorizontalMultiLevelHierarchy"/>
    <dgm:cxn modelId="{A4D5CD48-5E8D-4919-8E54-3F130EF36316}" type="presParOf" srcId="{01282D51-5C1A-4263-B942-DB4951046B8C}" destId="{3B119690-92B0-4A9E-BD41-DC930664DD29}" srcOrd="0" destOrd="0" presId="urn:microsoft.com/office/officeart/2008/layout/HorizontalMultiLevelHierarchy"/>
    <dgm:cxn modelId="{D6719F5F-FBBC-41CB-9DD4-4CBEC6CBF460}" type="presParOf" srcId="{01282D51-5C1A-4263-B942-DB4951046B8C}" destId="{C89EF357-70B2-4068-BB4B-D6F9EFBBAB31}" srcOrd="1" destOrd="0" presId="urn:microsoft.com/office/officeart/2008/layout/HorizontalMultiLevelHierarchy"/>
    <dgm:cxn modelId="{4FA32B13-D981-4F3E-896D-8C269A80CCE5}" type="presParOf" srcId="{B5803EDB-C6D5-4BED-B37E-7E29068F77CF}" destId="{0BC6D8D6-2E1F-48F6-83FE-2F2D63394B73}" srcOrd="4" destOrd="0" presId="urn:microsoft.com/office/officeart/2008/layout/HorizontalMultiLevelHierarchy"/>
    <dgm:cxn modelId="{B858152A-782F-4A9A-81AB-9317A3C90256}" type="presParOf" srcId="{0BC6D8D6-2E1F-48F6-83FE-2F2D63394B73}" destId="{F585FE43-C45B-42CB-95BF-BC1660F1849B}" srcOrd="0" destOrd="0" presId="urn:microsoft.com/office/officeart/2008/layout/HorizontalMultiLevelHierarchy"/>
    <dgm:cxn modelId="{21D47E1A-100C-4804-9264-EDC3AE414D6E}" type="presParOf" srcId="{B5803EDB-C6D5-4BED-B37E-7E29068F77CF}" destId="{03A524AA-DAF4-44D4-97E3-BCD754E059AD}" srcOrd="5" destOrd="0" presId="urn:microsoft.com/office/officeart/2008/layout/HorizontalMultiLevelHierarchy"/>
    <dgm:cxn modelId="{CF2EB375-3E90-43BC-9BF4-F9FF9FF1B795}" type="presParOf" srcId="{03A524AA-DAF4-44D4-97E3-BCD754E059AD}" destId="{118048FD-0D4F-4BAB-B02C-FB3E2D126DC9}" srcOrd="0" destOrd="0" presId="urn:microsoft.com/office/officeart/2008/layout/HorizontalMultiLevelHierarchy"/>
    <dgm:cxn modelId="{2CC26A2F-D5A3-47C6-ACB4-32513C7BEB24}" type="presParOf" srcId="{03A524AA-DAF4-44D4-97E3-BCD754E059AD}" destId="{754BBD72-EFF4-49C3-94F1-76F22E07BE49}" srcOrd="1" destOrd="0" presId="urn:microsoft.com/office/officeart/2008/layout/HorizontalMultiLevelHierarchy"/>
    <dgm:cxn modelId="{A5EE90B6-EDC2-4EC1-85F5-5C825384E4CC}" type="presParOf" srcId="{754BBD72-EFF4-49C3-94F1-76F22E07BE49}" destId="{3EB4A2B2-E56D-4F45-83DA-8216F48CCC1D}" srcOrd="0" destOrd="0" presId="urn:microsoft.com/office/officeart/2008/layout/HorizontalMultiLevelHierarchy"/>
    <dgm:cxn modelId="{848DF444-FB7A-43A8-AEE7-0B49A100206E}" type="presParOf" srcId="{3EB4A2B2-E56D-4F45-83DA-8216F48CCC1D}" destId="{E3F1F4E8-C088-4FC8-8A9A-3CA509A954F6}" srcOrd="0" destOrd="0" presId="urn:microsoft.com/office/officeart/2008/layout/HorizontalMultiLevelHierarchy"/>
    <dgm:cxn modelId="{CCA3E68F-825E-46AF-B6A2-9DBE4E8BB4D3}" type="presParOf" srcId="{754BBD72-EFF4-49C3-94F1-76F22E07BE49}" destId="{1289C9B2-7583-4636-8477-A050548736A8}" srcOrd="1" destOrd="0" presId="urn:microsoft.com/office/officeart/2008/layout/HorizontalMultiLevelHierarchy"/>
    <dgm:cxn modelId="{EC562CCB-DFDB-4184-8408-1C3A5BCF5033}" type="presParOf" srcId="{1289C9B2-7583-4636-8477-A050548736A8}" destId="{4F281F7E-1D05-4EF6-94E9-A893442BCCD4}" srcOrd="0" destOrd="0" presId="urn:microsoft.com/office/officeart/2008/layout/HorizontalMultiLevelHierarchy"/>
    <dgm:cxn modelId="{5BC8D11E-A9BD-447C-B399-9EF5E3F33D6D}" type="presParOf" srcId="{1289C9B2-7583-4636-8477-A050548736A8}" destId="{A5B5EF6E-4453-4E52-8930-7295883EFDCD}" srcOrd="1" destOrd="0" presId="urn:microsoft.com/office/officeart/2008/layout/HorizontalMultiLevelHierarchy"/>
    <dgm:cxn modelId="{A6668CB0-593A-483D-A5A7-6988DC8E6C56}" type="presParOf" srcId="{754BBD72-EFF4-49C3-94F1-76F22E07BE49}" destId="{68CD8866-57D6-4355-ADFA-AE233AABAC39}" srcOrd="2" destOrd="0" presId="urn:microsoft.com/office/officeart/2008/layout/HorizontalMultiLevelHierarchy"/>
    <dgm:cxn modelId="{70F1ED71-4E50-41B2-BAE6-1CC0D60FAF7A}" type="presParOf" srcId="{68CD8866-57D6-4355-ADFA-AE233AABAC39}" destId="{1A9A2586-291C-4472-832C-629B4CCDC891}" srcOrd="0" destOrd="0" presId="urn:microsoft.com/office/officeart/2008/layout/HorizontalMultiLevelHierarchy"/>
    <dgm:cxn modelId="{FF331D5E-360C-4885-9207-1D59EF2C57E7}" type="presParOf" srcId="{754BBD72-EFF4-49C3-94F1-76F22E07BE49}" destId="{C22B28BB-8BAE-4333-861E-F986FFE9841F}" srcOrd="3" destOrd="0" presId="urn:microsoft.com/office/officeart/2008/layout/HorizontalMultiLevelHierarchy"/>
    <dgm:cxn modelId="{69F7E9EB-8CEC-44A5-80E6-601BF323380C}" type="presParOf" srcId="{C22B28BB-8BAE-4333-861E-F986FFE9841F}" destId="{FEE46AB0-1C60-4A49-A2F1-DAF82836B5EA}" srcOrd="0" destOrd="0" presId="urn:microsoft.com/office/officeart/2008/layout/HorizontalMultiLevelHierarchy"/>
    <dgm:cxn modelId="{190EEC98-8905-4D87-95C6-4C599353672A}" type="presParOf" srcId="{C22B28BB-8BAE-4333-861E-F986FFE9841F}" destId="{68246C09-46EA-48D8-BFE1-43CADFCED6CD}" srcOrd="1" destOrd="0" presId="urn:microsoft.com/office/officeart/2008/layout/HorizontalMultiLevelHierarchy"/>
    <dgm:cxn modelId="{16A97355-FB29-409A-BCB4-640EBABED4B7}" type="presParOf" srcId="{754BBD72-EFF4-49C3-94F1-76F22E07BE49}" destId="{056F5FF5-60FF-4EC6-8897-B61F2A5F88DD}" srcOrd="4" destOrd="0" presId="urn:microsoft.com/office/officeart/2008/layout/HorizontalMultiLevelHierarchy"/>
    <dgm:cxn modelId="{47A6F040-19E7-4ECB-B8B9-1C2EE4324B8E}" type="presParOf" srcId="{056F5FF5-60FF-4EC6-8897-B61F2A5F88DD}" destId="{3230D6DD-AEC1-4C97-B965-B1420547DEF3}" srcOrd="0" destOrd="0" presId="urn:microsoft.com/office/officeart/2008/layout/HorizontalMultiLevelHierarchy"/>
    <dgm:cxn modelId="{8F3F9864-1A26-4812-93DC-570CEF83AE07}" type="presParOf" srcId="{754BBD72-EFF4-49C3-94F1-76F22E07BE49}" destId="{653CDC1D-53A4-4C0C-B1EC-08893B72D7EC}" srcOrd="5" destOrd="0" presId="urn:microsoft.com/office/officeart/2008/layout/HorizontalMultiLevelHierarchy"/>
    <dgm:cxn modelId="{B72BDA00-62A4-4A9F-B190-985FB28B7AD2}" type="presParOf" srcId="{653CDC1D-53A4-4C0C-B1EC-08893B72D7EC}" destId="{0BAE9322-BAB3-4BDC-B2FD-7A8EDDCBB4A0}" srcOrd="0" destOrd="0" presId="urn:microsoft.com/office/officeart/2008/layout/HorizontalMultiLevelHierarchy"/>
    <dgm:cxn modelId="{4E5621DF-F1F5-4C9E-B926-471E457CCC6C}" type="presParOf" srcId="{653CDC1D-53A4-4C0C-B1EC-08893B72D7EC}" destId="{9CBF3DE8-28BA-4DF6-941D-140E786A93CC}" srcOrd="1" destOrd="0" presId="urn:microsoft.com/office/officeart/2008/layout/HorizontalMultiLevelHierarchy"/>
    <dgm:cxn modelId="{63BD5D16-A1BA-4D3C-915E-BDC588D7C6BB}" type="presParOf" srcId="{B5803EDB-C6D5-4BED-B37E-7E29068F77CF}" destId="{B1BC2C37-F170-4129-8493-52C2DDEB7754}" srcOrd="6" destOrd="0" presId="urn:microsoft.com/office/officeart/2008/layout/HorizontalMultiLevelHierarchy"/>
    <dgm:cxn modelId="{095B63E6-0481-4C30-8EE9-6A996F1A029D}" type="presParOf" srcId="{B1BC2C37-F170-4129-8493-52C2DDEB7754}" destId="{9354E7B9-2444-43E4-AF37-A0A563E8CC0C}" srcOrd="0" destOrd="0" presId="urn:microsoft.com/office/officeart/2008/layout/HorizontalMultiLevelHierarchy"/>
    <dgm:cxn modelId="{C9D56F76-2E0A-4EA9-B568-67F48267F46D}" type="presParOf" srcId="{B5803EDB-C6D5-4BED-B37E-7E29068F77CF}" destId="{857A4504-A90D-4C5E-9CD9-6EF5A58C3D61}" srcOrd="7" destOrd="0" presId="urn:microsoft.com/office/officeart/2008/layout/HorizontalMultiLevelHierarchy"/>
    <dgm:cxn modelId="{BD16EF06-3009-4861-85D7-541E4201A4F2}" type="presParOf" srcId="{857A4504-A90D-4C5E-9CD9-6EF5A58C3D61}" destId="{1B3107D9-4CAE-4851-858A-B48796D85C91}" srcOrd="0" destOrd="0" presId="urn:microsoft.com/office/officeart/2008/layout/HorizontalMultiLevelHierarchy"/>
    <dgm:cxn modelId="{FDB4CD1E-B71E-4C1C-95D3-16277839741F}" type="presParOf" srcId="{857A4504-A90D-4C5E-9CD9-6EF5A58C3D61}" destId="{9AC1AC71-969B-42F0-A5A8-0A53CADF668A}" srcOrd="1" destOrd="0" presId="urn:microsoft.com/office/officeart/2008/layout/HorizontalMultiLevelHierarchy"/>
    <dgm:cxn modelId="{89298AE0-0487-4196-8339-E0737608DD89}" type="presParOf" srcId="{9AC1AC71-969B-42F0-A5A8-0A53CADF668A}" destId="{328AEBDF-78AD-41AE-8094-8008F12D60FD}" srcOrd="0" destOrd="0" presId="urn:microsoft.com/office/officeart/2008/layout/HorizontalMultiLevelHierarchy"/>
    <dgm:cxn modelId="{4CC02B41-E92B-4E3A-AD9D-64AFC0E929B4}" type="presParOf" srcId="{328AEBDF-78AD-41AE-8094-8008F12D60FD}" destId="{3FBA2161-3D81-4A78-B1EE-E6852CC8991B}" srcOrd="0" destOrd="0" presId="urn:microsoft.com/office/officeart/2008/layout/HorizontalMultiLevelHierarchy"/>
    <dgm:cxn modelId="{406A2455-85F1-4CCD-8388-D26AB9AD1202}" type="presParOf" srcId="{9AC1AC71-969B-42F0-A5A8-0A53CADF668A}" destId="{A64CD007-5AA4-4099-9EF0-8D75CEBA701D}" srcOrd="1" destOrd="0" presId="urn:microsoft.com/office/officeart/2008/layout/HorizontalMultiLevelHierarchy"/>
    <dgm:cxn modelId="{9225A7D2-2BB3-47E0-A2AA-E5D3B471A39F}" type="presParOf" srcId="{A64CD007-5AA4-4099-9EF0-8D75CEBA701D}" destId="{9311333C-E356-4F12-A479-FFB76745DA19}" srcOrd="0" destOrd="0" presId="urn:microsoft.com/office/officeart/2008/layout/HorizontalMultiLevelHierarchy"/>
    <dgm:cxn modelId="{7B6465B5-73A0-45ED-A332-5D21A3BF2FD8}" type="presParOf" srcId="{A64CD007-5AA4-4099-9EF0-8D75CEBA701D}" destId="{94CA634B-646A-4F7D-B543-6A50C5B22868}" srcOrd="1" destOrd="0" presId="urn:microsoft.com/office/officeart/2008/layout/HorizontalMultiLevelHierarchy"/>
    <dgm:cxn modelId="{B1AECB7F-1AC9-46B9-9F8B-D4835049851F}" type="presParOf" srcId="{94CA634B-646A-4F7D-B543-6A50C5B22868}" destId="{F1DA5157-3320-4247-B974-DDA32D8357C1}" srcOrd="0" destOrd="0" presId="urn:microsoft.com/office/officeart/2008/layout/HorizontalMultiLevelHierarchy"/>
    <dgm:cxn modelId="{0954D44B-5729-484C-B83A-5F71DFDCC73F}" type="presParOf" srcId="{F1DA5157-3320-4247-B974-DDA32D8357C1}" destId="{39299C1C-24BD-4917-94CE-6DE68F10DD72}" srcOrd="0" destOrd="0" presId="urn:microsoft.com/office/officeart/2008/layout/HorizontalMultiLevelHierarchy"/>
    <dgm:cxn modelId="{904CCB07-9446-4399-8439-38559DC683E4}" type="presParOf" srcId="{94CA634B-646A-4F7D-B543-6A50C5B22868}" destId="{8F6437D8-D8E7-4B4D-B174-0005E8BA9E53}" srcOrd="1" destOrd="0" presId="urn:microsoft.com/office/officeart/2008/layout/HorizontalMultiLevelHierarchy"/>
    <dgm:cxn modelId="{FFAB0972-2313-4F05-ABB3-F9E5E6B8B41A}" type="presParOf" srcId="{8F6437D8-D8E7-4B4D-B174-0005E8BA9E53}" destId="{89FF617B-FCE3-435D-8129-177FEF464BAB}" srcOrd="0" destOrd="0" presId="urn:microsoft.com/office/officeart/2008/layout/HorizontalMultiLevelHierarchy"/>
    <dgm:cxn modelId="{6E591883-E8A7-450B-AECA-A6742F741FA3}" type="presParOf" srcId="{8F6437D8-D8E7-4B4D-B174-0005E8BA9E53}" destId="{1EBCB6D1-AFBE-4D4F-8553-A543C9858AC5}" srcOrd="1" destOrd="0" presId="urn:microsoft.com/office/officeart/2008/layout/HorizontalMultiLevelHierarchy"/>
    <dgm:cxn modelId="{92D101F1-8561-4950-8E86-174AED574D08}" type="presParOf" srcId="{9AC1AC71-969B-42F0-A5A8-0A53CADF668A}" destId="{45744AD5-4210-4255-B6DC-5269221A2AF1}" srcOrd="2" destOrd="0" presId="urn:microsoft.com/office/officeart/2008/layout/HorizontalMultiLevelHierarchy"/>
    <dgm:cxn modelId="{A35B8158-87D1-4A04-A9FA-4645E5F190F4}" type="presParOf" srcId="{45744AD5-4210-4255-B6DC-5269221A2AF1}" destId="{19273DEF-9CA1-450B-BBDA-1E3093E3D40F}" srcOrd="0" destOrd="0" presId="urn:microsoft.com/office/officeart/2008/layout/HorizontalMultiLevelHierarchy"/>
    <dgm:cxn modelId="{B4B6DC07-F2E6-4A56-82ED-9E5A00E40F16}" type="presParOf" srcId="{9AC1AC71-969B-42F0-A5A8-0A53CADF668A}" destId="{786FCB66-5131-43C9-B5EF-30454C2419B8}" srcOrd="3" destOrd="0" presId="urn:microsoft.com/office/officeart/2008/layout/HorizontalMultiLevelHierarchy"/>
    <dgm:cxn modelId="{B3584F52-6F7B-44CE-B4DA-7ABE92459C7C}" type="presParOf" srcId="{786FCB66-5131-43C9-B5EF-30454C2419B8}" destId="{C6A7F4AF-9650-4489-9799-8F0A54F246E5}" srcOrd="0" destOrd="0" presId="urn:microsoft.com/office/officeart/2008/layout/HorizontalMultiLevelHierarchy"/>
    <dgm:cxn modelId="{29F31448-3861-4B61-A716-94134928450C}" type="presParOf" srcId="{786FCB66-5131-43C9-B5EF-30454C2419B8}" destId="{82D48F46-80D6-4FB2-8722-C80B38B632DD}" srcOrd="1" destOrd="0" presId="urn:microsoft.com/office/officeart/2008/layout/HorizontalMultiLevelHierarchy"/>
    <dgm:cxn modelId="{673A7AA9-4150-4D61-99D9-942BDC6B10DF}" type="presParOf" srcId="{82D48F46-80D6-4FB2-8722-C80B38B632DD}" destId="{4C720015-E92B-485A-9EBE-0115FF39F08E}" srcOrd="0" destOrd="0" presId="urn:microsoft.com/office/officeart/2008/layout/HorizontalMultiLevelHierarchy"/>
    <dgm:cxn modelId="{AB4F6D49-BBF3-4C2F-9B0C-AAD6936EA9E1}" type="presParOf" srcId="{4C720015-E92B-485A-9EBE-0115FF39F08E}" destId="{0E44E075-5FF9-4C82-89E9-B838E304A964}" srcOrd="0" destOrd="0" presId="urn:microsoft.com/office/officeart/2008/layout/HorizontalMultiLevelHierarchy"/>
    <dgm:cxn modelId="{7696D6E9-172A-4DE8-9156-4BF16F766BF8}" type="presParOf" srcId="{82D48F46-80D6-4FB2-8722-C80B38B632DD}" destId="{BBA67162-8F20-4198-A4AD-F499B713FBF1}" srcOrd="1" destOrd="0" presId="urn:microsoft.com/office/officeart/2008/layout/HorizontalMultiLevelHierarchy"/>
    <dgm:cxn modelId="{786B0FD1-8590-43F5-89CE-4224FC123100}" type="presParOf" srcId="{BBA67162-8F20-4198-A4AD-F499B713FBF1}" destId="{F4F6ECE8-FE7F-46A4-8EA5-451DC8428406}" srcOrd="0" destOrd="0" presId="urn:microsoft.com/office/officeart/2008/layout/HorizontalMultiLevelHierarchy"/>
    <dgm:cxn modelId="{AA09384F-AE0F-4E44-AFA6-09E5CA12315D}" type="presParOf" srcId="{BBA67162-8F20-4198-A4AD-F499B713FBF1}" destId="{7F31D2A1-55B6-43B4-AE88-E8F116AD6239}" srcOrd="1" destOrd="0" presId="urn:microsoft.com/office/officeart/2008/layout/HorizontalMultiLevelHierarchy"/>
    <dgm:cxn modelId="{7C201B86-1228-448F-9659-081521580CB7}" type="presParOf" srcId="{82D48F46-80D6-4FB2-8722-C80B38B632DD}" destId="{E8A5E9FB-63B6-4CC1-9463-89345F95D81D}" srcOrd="2" destOrd="0" presId="urn:microsoft.com/office/officeart/2008/layout/HorizontalMultiLevelHierarchy"/>
    <dgm:cxn modelId="{09B6728C-1B16-4F62-B3D5-2E45236E424C}" type="presParOf" srcId="{E8A5E9FB-63B6-4CC1-9463-89345F95D81D}" destId="{041FED0A-F569-4E17-87BC-30E67E727A76}" srcOrd="0" destOrd="0" presId="urn:microsoft.com/office/officeart/2008/layout/HorizontalMultiLevelHierarchy"/>
    <dgm:cxn modelId="{F644E45F-FCF7-4A97-9A17-EA6273A5D149}" type="presParOf" srcId="{82D48F46-80D6-4FB2-8722-C80B38B632DD}" destId="{6A908FCA-120C-48B6-A0F5-EC0703CFABF0}" srcOrd="3" destOrd="0" presId="urn:microsoft.com/office/officeart/2008/layout/HorizontalMultiLevelHierarchy"/>
    <dgm:cxn modelId="{F52D09E6-6635-4EE4-BCD9-A258843C651C}" type="presParOf" srcId="{6A908FCA-120C-48B6-A0F5-EC0703CFABF0}" destId="{41573BE0-B12B-40D7-945E-293EDC414A20}" srcOrd="0" destOrd="0" presId="urn:microsoft.com/office/officeart/2008/layout/HorizontalMultiLevelHierarchy"/>
    <dgm:cxn modelId="{25194165-D041-4BC8-B193-D416E832283F}" type="presParOf" srcId="{6A908FCA-120C-48B6-A0F5-EC0703CFABF0}" destId="{066F2DE8-CF32-432B-9667-06C0EE696F25}" srcOrd="1" destOrd="0" presId="urn:microsoft.com/office/officeart/2008/layout/HorizontalMultiLevelHierarchy"/>
    <dgm:cxn modelId="{FA61BF88-770C-4081-AC0D-B4C841569CD4}" type="presParOf" srcId="{82D48F46-80D6-4FB2-8722-C80B38B632DD}" destId="{A8736906-9D70-40F1-BB91-9AB8DD6DF4D4}" srcOrd="4" destOrd="0" presId="urn:microsoft.com/office/officeart/2008/layout/HorizontalMultiLevelHierarchy"/>
    <dgm:cxn modelId="{3041092B-95F6-4E68-B5F7-41315D691884}" type="presParOf" srcId="{A8736906-9D70-40F1-BB91-9AB8DD6DF4D4}" destId="{06FBDF30-2FF9-47F4-83C2-7DEB67BEFF93}" srcOrd="0" destOrd="0" presId="urn:microsoft.com/office/officeart/2008/layout/HorizontalMultiLevelHierarchy"/>
    <dgm:cxn modelId="{600F79D8-B1BD-4B7B-9438-2838061E3A7E}" type="presParOf" srcId="{82D48F46-80D6-4FB2-8722-C80B38B632DD}" destId="{D8C81706-E3FB-4A40-BAA7-AC97AB383066}" srcOrd="5" destOrd="0" presId="urn:microsoft.com/office/officeart/2008/layout/HorizontalMultiLevelHierarchy"/>
    <dgm:cxn modelId="{C51B218A-07AA-4AD4-A9B9-C6AEBDD0AF02}" type="presParOf" srcId="{D8C81706-E3FB-4A40-BAA7-AC97AB383066}" destId="{59481D71-6EA6-454C-B1DE-88F67C203F26}" srcOrd="0" destOrd="0" presId="urn:microsoft.com/office/officeart/2008/layout/HorizontalMultiLevelHierarchy"/>
    <dgm:cxn modelId="{E8D02E32-B09B-4FAE-A259-00CD5509DEA5}" type="presParOf" srcId="{D8C81706-E3FB-4A40-BAA7-AC97AB383066}" destId="{D06E117E-13F8-43AF-82D4-4D7C24C47B4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2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66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00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91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6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352800" y="0"/>
            <a:ext cx="0" cy="6858000"/>
          </a:xfrm>
          <a:prstGeom prst="line">
            <a:avLst/>
          </a:prstGeom>
          <a:ln w="69850">
            <a:solidFill>
              <a:schemeClr val="bg2">
                <a:lumMod val="9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80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54957" y="3059901"/>
            <a:ext cx="5082086" cy="693025"/>
          </a:xfrm>
          <a:prstGeom prst="rect">
            <a:avLst/>
          </a:prstGeom>
          <a:solidFill>
            <a:srgbClr val="0B5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MP3 Player</a:t>
            </a:r>
            <a:endParaRPr lang="ko-KR" altLang="en-US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32673" y="3770086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666138" y="6170386"/>
            <a:ext cx="2324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장성호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정호진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이진욱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12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649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4400" spc="-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0B5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기능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682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9518" y="11110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300" dirty="0" smtClean="0">
                <a:solidFill>
                  <a:srgbClr val="0B55B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회원관리</a:t>
            </a:r>
            <a:endParaRPr lang="ko-KR" altLang="en-US" sz="2800" b="1" spc="300" dirty="0">
              <a:solidFill>
                <a:srgbClr val="0B55B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741" y="159517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spc="-150" dirty="0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</a:t>
            </a:r>
            <a:r>
              <a:rPr lang="ko-KR" altLang="en-US" spc="-150" dirty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/>
          <p:cNvSpPr/>
          <p:nvPr/>
        </p:nvSpPr>
        <p:spPr>
          <a:xfrm>
            <a:off x="184488" y="2261525"/>
            <a:ext cx="29041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 기능을 제공한다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 한 경우 플레이어 화면으로 전환된다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2934085"/>
            <a:ext cx="323979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시나리오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ID / Password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 버튼 클릭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2-1.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 </a:t>
            </a:r>
            <a:r>
              <a:rPr lang="ko-KR" altLang="en-US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성공시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Player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화면으로 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전환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2-2.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 </a:t>
            </a:r>
            <a:r>
              <a:rPr lang="ko-KR" altLang="en-US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실패시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알림이 나오면서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 전환 없음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229" y="106450"/>
            <a:ext cx="2535411" cy="3640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 flipV="1">
            <a:off x="4480560" y="2579765"/>
            <a:ext cx="2600960" cy="21931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5313991" y="1372666"/>
            <a:ext cx="1056329" cy="64651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5745481" y="1372666"/>
            <a:ext cx="624839" cy="10842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19548" y="1101641"/>
            <a:ext cx="3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1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223" y="161286"/>
            <a:ext cx="4568812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 rot="21371148">
            <a:off x="6441468" y="2272268"/>
            <a:ext cx="3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2</a:t>
            </a:r>
            <a:endParaRPr lang="en-US" altLang="ko-KR" dirty="0" smtClean="0">
              <a:solidFill>
                <a:srgbClr val="00B050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810" y="3863637"/>
            <a:ext cx="4695189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직선 화살표 연결선 28"/>
          <p:cNvCxnSpPr/>
          <p:nvPr/>
        </p:nvCxnSpPr>
        <p:spPr>
          <a:xfrm>
            <a:off x="10269052" y="2954774"/>
            <a:ext cx="0" cy="79248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269052" y="3166348"/>
            <a:ext cx="80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Select</a:t>
            </a:r>
          </a:p>
        </p:txBody>
      </p:sp>
      <p:cxnSp>
        <p:nvCxnSpPr>
          <p:cNvPr id="2048" name="직선 화살표 연결선 2047"/>
          <p:cNvCxnSpPr/>
          <p:nvPr/>
        </p:nvCxnSpPr>
        <p:spPr>
          <a:xfrm flipV="1">
            <a:off x="10043923" y="2954774"/>
            <a:ext cx="0" cy="79248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203" y="4176395"/>
            <a:ext cx="345757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55" name="직선 화살표 연결선 2054"/>
          <p:cNvCxnSpPr/>
          <p:nvPr/>
        </p:nvCxnSpPr>
        <p:spPr>
          <a:xfrm flipH="1">
            <a:off x="6319548" y="2954774"/>
            <a:ext cx="1544292" cy="113970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9463945">
            <a:off x="6650019" y="3221058"/>
            <a:ext cx="54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2-2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052074" y="2842328"/>
            <a:ext cx="406403" cy="2322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702705" y="2019185"/>
            <a:ext cx="1078335" cy="2322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702704" y="2407003"/>
            <a:ext cx="1078335" cy="2322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86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9518" y="11110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300" dirty="0" smtClean="0">
                <a:solidFill>
                  <a:srgbClr val="0B55B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회원관리</a:t>
            </a:r>
            <a:endParaRPr lang="ko-KR" altLang="en-US" sz="2800" b="1" spc="300" dirty="0">
              <a:solidFill>
                <a:srgbClr val="0B55B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741" y="159517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spc="-150" dirty="0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</a:t>
            </a:r>
            <a:r>
              <a:rPr lang="ko-KR" altLang="en-US" spc="-150" dirty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/>
          <p:cNvSpPr/>
          <p:nvPr/>
        </p:nvSpPr>
        <p:spPr>
          <a:xfrm>
            <a:off x="223054" y="2050814"/>
            <a:ext cx="29041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회원가입 기능을 제공한다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 화면에서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Register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버튼을 클릭하면 회원가입으로 화면이 전환된다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3797" y="2910319"/>
            <a:ext cx="323979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시나리오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ID / Password / Name / Birth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입력한다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just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1-1.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항목을 입력하지 않은 경우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알림이 뜨면서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return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된다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just"/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1-2. check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버튼을 눌러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중복체크를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하고 중복되면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return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된다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just"/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정상적으로 입력을 맞추고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Register</a:t>
            </a:r>
          </a:p>
          <a:p>
            <a:pPr algn="just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버튼을 누르면 회원가입이 된다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just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2-1. Cancel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버튼을 누를 경우 로그인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화면으로 돌아간다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248" y="106329"/>
            <a:ext cx="2693352" cy="3602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77" name="TextBox 2076"/>
          <p:cNvSpPr txBox="1"/>
          <p:nvPr/>
        </p:nvSpPr>
        <p:spPr>
          <a:xfrm>
            <a:off x="7083921" y="1956341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1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2079" name="직선 화살표 연결선 2078"/>
          <p:cNvCxnSpPr/>
          <p:nvPr/>
        </p:nvCxnSpPr>
        <p:spPr>
          <a:xfrm flipV="1">
            <a:off x="6301595" y="1005840"/>
            <a:ext cx="2540000" cy="49784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515" y="2375284"/>
            <a:ext cx="2969549" cy="158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515" y="131244"/>
            <a:ext cx="2963662" cy="185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/>
          <p:cNvSpPr txBox="1"/>
          <p:nvPr/>
        </p:nvSpPr>
        <p:spPr>
          <a:xfrm rot="20739498">
            <a:off x="7261215" y="895751"/>
            <a:ext cx="53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1-1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6301595" y="3165383"/>
            <a:ext cx="2540000" cy="28901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491489">
            <a:off x="7282082" y="2915744"/>
            <a:ext cx="53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1-2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248" y="3955482"/>
            <a:ext cx="2693352" cy="2762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2" name="직선 화살표 연결선 41"/>
          <p:cNvCxnSpPr/>
          <p:nvPr/>
        </p:nvCxnSpPr>
        <p:spPr>
          <a:xfrm>
            <a:off x="4724400" y="3454400"/>
            <a:ext cx="4239115" cy="117856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 rot="1036923">
            <a:off x="7339608" y="3859014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2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8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560" y="4828220"/>
            <a:ext cx="4079672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/>
          <p:cNvSpPr txBox="1"/>
          <p:nvPr/>
        </p:nvSpPr>
        <p:spPr>
          <a:xfrm rot="1041910">
            <a:off x="6973862" y="4223374"/>
            <a:ext cx="90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Insert</a:t>
            </a:r>
          </a:p>
        </p:txBody>
      </p:sp>
      <p:cxnSp>
        <p:nvCxnSpPr>
          <p:cNvPr id="46" name="직선 화살표 연결선 45"/>
          <p:cNvCxnSpPr/>
          <p:nvPr/>
        </p:nvCxnSpPr>
        <p:spPr>
          <a:xfrm flipH="1" flipV="1">
            <a:off x="6301595" y="5323520"/>
            <a:ext cx="1607901" cy="1319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451601" y="5336711"/>
            <a:ext cx="145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Insert </a:t>
            </a:r>
            <a:r>
              <a:rPr lang="ko-KR" altLang="en-US" dirty="0" smtClean="0">
                <a:solidFill>
                  <a:srgbClr val="00B050"/>
                </a:solidFill>
              </a:rPr>
              <a:t>성공</a:t>
            </a:r>
            <a:endParaRPr lang="en-US" altLang="ko-KR" dirty="0" smtClean="0">
              <a:solidFill>
                <a:srgbClr val="00B05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939280" y="1705708"/>
            <a:ext cx="0" cy="88802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6197600" y="1705708"/>
            <a:ext cx="74168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6197600" y="2015645"/>
            <a:ext cx="74168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6197600" y="2330642"/>
            <a:ext cx="74168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6197600" y="2593731"/>
            <a:ext cx="74168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2077" idx="1"/>
          </p:cNvCxnSpPr>
          <p:nvPr/>
        </p:nvCxnSpPr>
        <p:spPr>
          <a:xfrm flipV="1">
            <a:off x="6939280" y="2141007"/>
            <a:ext cx="144641" cy="3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 flipV="1">
            <a:off x="4377389" y="1634276"/>
            <a:ext cx="1078335" cy="2322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 flipV="1">
            <a:off x="4377389" y="1907364"/>
            <a:ext cx="1627757" cy="2322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V="1">
            <a:off x="4377389" y="2187882"/>
            <a:ext cx="1627757" cy="2322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V="1">
            <a:off x="4377389" y="2477599"/>
            <a:ext cx="1627757" cy="2322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25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9518" y="11110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300" dirty="0" smtClean="0">
                <a:solidFill>
                  <a:srgbClr val="0B55B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회원관리</a:t>
            </a:r>
            <a:endParaRPr lang="ko-KR" altLang="en-US" sz="2800" b="1" spc="300" dirty="0">
              <a:solidFill>
                <a:srgbClr val="0B55B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741" y="1595176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spc="-150" dirty="0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 </a:t>
            </a:r>
            <a:r>
              <a:rPr lang="en-US" altLang="ko-KR" spc="-150" dirty="0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pc="-150" dirty="0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 찾기</a:t>
            </a:r>
            <a:endParaRPr lang="ko-KR" altLang="en-US" spc="-150" dirty="0">
              <a:solidFill>
                <a:srgbClr val="AAC4E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/>
          <p:cNvSpPr/>
          <p:nvPr/>
        </p:nvSpPr>
        <p:spPr>
          <a:xfrm>
            <a:off x="184488" y="2153236"/>
            <a:ext cx="29041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회원이 자신의 개인정보를 까먹은 경우  개인정보를 찾을 수 있는 기능이다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 화면에서 아이디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비밀번호 찾기 버튼을 클릭 시 화면이 전환된다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5231" y="3278287"/>
            <a:ext cx="32397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시나리오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아이디 찾기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algn="just"/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생년월일을 입력한다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just"/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찾기 버튼을 누르면 해당 정보와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일치하는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알려준다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just"/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시나리오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비밀번호 찾기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algn="just"/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ID /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생년월일을 입력한다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just"/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찾기 버튼을 누르면 해당 정보와 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일치하는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알려준다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5994400" y="1111056"/>
            <a:ext cx="28448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5994400" y="1964508"/>
            <a:ext cx="28448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278880" y="1111056"/>
            <a:ext cx="0" cy="85345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직선 화살표 연결선 2050"/>
          <p:cNvCxnSpPr/>
          <p:nvPr/>
        </p:nvCxnSpPr>
        <p:spPr>
          <a:xfrm flipH="1">
            <a:off x="5994400" y="4470400"/>
            <a:ext cx="28448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직선 화살표 연결선 2052"/>
          <p:cNvCxnSpPr/>
          <p:nvPr/>
        </p:nvCxnSpPr>
        <p:spPr>
          <a:xfrm flipH="1">
            <a:off x="5994400" y="5153473"/>
            <a:ext cx="28448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직선 화살표 연결선 2054"/>
          <p:cNvCxnSpPr/>
          <p:nvPr/>
        </p:nvCxnSpPr>
        <p:spPr>
          <a:xfrm flipH="1">
            <a:off x="5994400" y="5770880"/>
            <a:ext cx="28448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직선 연결선 2057"/>
          <p:cNvCxnSpPr/>
          <p:nvPr/>
        </p:nvCxnSpPr>
        <p:spPr>
          <a:xfrm>
            <a:off x="6278880" y="4470400"/>
            <a:ext cx="0" cy="13004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278880" y="1353049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1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278880" y="497766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1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880" y="2933745"/>
            <a:ext cx="412496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64" name="직선 연결선 2063"/>
          <p:cNvCxnSpPr>
            <a:stCxn id="64" idx="3"/>
          </p:cNvCxnSpPr>
          <p:nvPr/>
        </p:nvCxnSpPr>
        <p:spPr>
          <a:xfrm>
            <a:off x="6563360" y="1537715"/>
            <a:ext cx="39624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8" name="직선 화살표 연결선 2067"/>
          <p:cNvCxnSpPr/>
          <p:nvPr/>
        </p:nvCxnSpPr>
        <p:spPr>
          <a:xfrm>
            <a:off x="6959600" y="1537782"/>
            <a:ext cx="0" cy="125621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0" name="직선 연결선 2069"/>
          <p:cNvCxnSpPr>
            <a:stCxn id="65" idx="3"/>
          </p:cNvCxnSpPr>
          <p:nvPr/>
        </p:nvCxnSpPr>
        <p:spPr>
          <a:xfrm>
            <a:off x="6563360" y="5162329"/>
            <a:ext cx="39624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3" name="직선 화살표 연결선 2072"/>
          <p:cNvCxnSpPr/>
          <p:nvPr/>
        </p:nvCxnSpPr>
        <p:spPr>
          <a:xfrm flipV="1">
            <a:off x="6959600" y="4146666"/>
            <a:ext cx="0" cy="101566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619240" y="2165891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2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619240" y="428697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2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959600" y="2165891"/>
            <a:ext cx="90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Select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959600" y="4285165"/>
            <a:ext cx="90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Select</a:t>
            </a:r>
          </a:p>
        </p:txBody>
      </p:sp>
      <p:cxnSp>
        <p:nvCxnSpPr>
          <p:cNvPr id="2075" name="직선 연결선 2074"/>
          <p:cNvCxnSpPr/>
          <p:nvPr/>
        </p:nvCxnSpPr>
        <p:spPr>
          <a:xfrm flipV="1">
            <a:off x="8077200" y="1537715"/>
            <a:ext cx="0" cy="12562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V="1">
            <a:off x="8077200" y="4028165"/>
            <a:ext cx="0" cy="12562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8077200" y="5284451"/>
            <a:ext cx="66548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V="1">
            <a:off x="8077200" y="1537715"/>
            <a:ext cx="665480" cy="131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C:\Users\wkdtj\Desktop\새 폴더 (2)\아이디 찾기 결과화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806" y="70623"/>
            <a:ext cx="2323994" cy="279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wkdtj\Desktop\새 폴더 (2)\비밀번호 찾기 결과 화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806" y="3983033"/>
            <a:ext cx="2323994" cy="274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986" y="106407"/>
            <a:ext cx="2529840" cy="3348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560" y="3583449"/>
            <a:ext cx="2529840" cy="3274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/>
          <p:cNvSpPr/>
          <p:nvPr/>
        </p:nvSpPr>
        <p:spPr>
          <a:xfrm flipV="1">
            <a:off x="4658359" y="1012070"/>
            <a:ext cx="1078335" cy="2322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 flipV="1">
            <a:off x="4500098" y="1848372"/>
            <a:ext cx="1408333" cy="3048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 flipV="1">
            <a:off x="4500098" y="5770879"/>
            <a:ext cx="1408333" cy="23452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V="1">
            <a:off x="4665096" y="4407966"/>
            <a:ext cx="1078335" cy="2322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V="1">
            <a:off x="4719906" y="5079471"/>
            <a:ext cx="1078335" cy="2322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96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6" y="1022488"/>
            <a:ext cx="2832275" cy="4261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7549" y="20138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300" dirty="0" smtClean="0">
                <a:solidFill>
                  <a:srgbClr val="0B55B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플레이어</a:t>
            </a:r>
            <a:endParaRPr lang="ko-KR" altLang="en-US" sz="2800" b="1" spc="300" dirty="0">
              <a:solidFill>
                <a:srgbClr val="0B55B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6463" y="571876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spc="-150" dirty="0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재생 기</a:t>
            </a:r>
            <a:r>
              <a:rPr lang="ko-KR" altLang="en-US" spc="-150" dirty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능</a:t>
            </a:r>
            <a:r>
              <a:rPr lang="en-US" altLang="ko-KR" spc="-150" dirty="0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(Play)</a:t>
            </a:r>
            <a:endParaRPr lang="ko-KR" altLang="en-US" spc="-150" dirty="0">
              <a:solidFill>
                <a:srgbClr val="AAC4E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179997" y="132065"/>
            <a:ext cx="1642700" cy="0"/>
            <a:chOff x="392430" y="1005840"/>
            <a:chExt cx="1642700" cy="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92430" y="100584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819997" y="100584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1247564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675130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2" name="Picture 4" descr="C:\Users\wkdtj\Desktop\새 폴더 (2)\pause_resume meth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919" y="1022489"/>
            <a:ext cx="3236920" cy="426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wkdtj\Desktop\새 폴더 (2)\play metho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13" y="1022488"/>
            <a:ext cx="3377389" cy="426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>
            <a:endCxn id="2052" idx="1"/>
          </p:cNvCxnSpPr>
          <p:nvPr/>
        </p:nvCxnSpPr>
        <p:spPr>
          <a:xfrm flipV="1">
            <a:off x="2922982" y="3152995"/>
            <a:ext cx="1195937" cy="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7355839" y="3152994"/>
            <a:ext cx="1211174" cy="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237648" y="4185920"/>
            <a:ext cx="181035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066801" y="4185920"/>
            <a:ext cx="170847" cy="12192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3048000" y="3230880"/>
            <a:ext cx="472950" cy="95504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7665081">
            <a:off x="2953348" y="3423766"/>
            <a:ext cx="56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50"/>
                </a:solidFill>
              </a:rPr>
              <a:t>Click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5920" y="5445760"/>
            <a:ext cx="4795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Play </a:t>
            </a:r>
            <a:r>
              <a:rPr lang="ko-KR" altLang="en-US" sz="1400" dirty="0" smtClean="0"/>
              <a:t>버튼을 누르면 </a:t>
            </a:r>
            <a:r>
              <a:rPr lang="en-US" altLang="ko-KR" sz="1400" dirty="0" err="1" smtClean="0"/>
              <a:t>pause_resume</a:t>
            </a:r>
            <a:r>
              <a:rPr lang="en-US" altLang="ko-KR" sz="1400" dirty="0" smtClean="0"/>
              <a:t>() method</a:t>
            </a:r>
            <a:r>
              <a:rPr lang="ko-KR" altLang="en-US" sz="1400" dirty="0" smtClean="0"/>
              <a:t>가 실행되고 조건에 따라서 </a:t>
            </a:r>
            <a:r>
              <a:rPr lang="en-US" altLang="ko-KR" sz="1400" dirty="0" smtClean="0"/>
              <a:t>pause, resume, play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함수가 실행된다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처음 </a:t>
            </a:r>
            <a:r>
              <a:rPr lang="en-US" altLang="ko-KR" sz="1400" dirty="0" smtClean="0"/>
              <a:t>Play </a:t>
            </a:r>
            <a:r>
              <a:rPr lang="ko-KR" altLang="en-US" sz="1400" dirty="0" smtClean="0"/>
              <a:t>버튼을 누르면 </a:t>
            </a:r>
            <a:r>
              <a:rPr lang="en-US" altLang="ko-KR" sz="1400" dirty="0" smtClean="0"/>
              <a:t>play </a:t>
            </a:r>
            <a:r>
              <a:rPr lang="ko-KR" altLang="en-US" sz="1400" dirty="0" smtClean="0"/>
              <a:t>함</a:t>
            </a:r>
            <a:r>
              <a:rPr lang="ko-KR" altLang="en-US" sz="1400" dirty="0"/>
              <a:t>수</a:t>
            </a:r>
            <a:r>
              <a:rPr lang="ko-KR" altLang="en-US" sz="1400" dirty="0" smtClean="0"/>
              <a:t>가 실행된다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3520950" y="3444240"/>
            <a:ext cx="0" cy="183925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직선 화살표 연결선 2048"/>
          <p:cNvCxnSpPr/>
          <p:nvPr/>
        </p:nvCxnSpPr>
        <p:spPr>
          <a:xfrm>
            <a:off x="7961426" y="3255668"/>
            <a:ext cx="0" cy="202783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69253" y="5445760"/>
            <a:ext cx="4795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2. Play method</a:t>
            </a:r>
            <a:r>
              <a:rPr lang="ko-KR" altLang="en-US" sz="1400" dirty="0" smtClean="0"/>
              <a:t>가 실행되면 </a:t>
            </a:r>
            <a:r>
              <a:rPr lang="en-US" altLang="ko-KR" sz="1400" dirty="0" smtClean="0"/>
              <a:t>playlist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path</a:t>
            </a:r>
            <a:r>
              <a:rPr lang="ko-KR" altLang="en-US" sz="1400" dirty="0" smtClean="0"/>
              <a:t>를 받아와서 </a:t>
            </a:r>
            <a:r>
              <a:rPr lang="en-US" altLang="ko-KR" sz="1400" dirty="0" err="1" smtClean="0"/>
              <a:t>FileInputStream</a:t>
            </a:r>
            <a:r>
              <a:rPr lang="ko-KR" altLang="en-US" sz="1400" dirty="0" smtClean="0"/>
              <a:t>을 이용해서 </a:t>
            </a:r>
            <a:r>
              <a:rPr lang="en-US" altLang="ko-KR" sz="1400" dirty="0" smtClean="0"/>
              <a:t>path</a:t>
            </a:r>
            <a:r>
              <a:rPr lang="ko-KR" altLang="en-US" sz="1400" dirty="0" smtClean="0"/>
              <a:t>에 해당하는 파일을 읽어온다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읽어 온 후 </a:t>
            </a:r>
            <a:r>
              <a:rPr lang="en-US" altLang="ko-KR" sz="1400" dirty="0" smtClean="0"/>
              <a:t>buffer</a:t>
            </a:r>
            <a:r>
              <a:rPr lang="ko-KR" altLang="en-US" sz="1400" dirty="0" smtClean="0"/>
              <a:t>로 다시 읽어와 </a:t>
            </a:r>
            <a:r>
              <a:rPr lang="en-US" altLang="ko-KR" sz="1400" dirty="0" smtClean="0"/>
              <a:t>player</a:t>
            </a:r>
            <a:r>
              <a:rPr lang="ko-KR" altLang="en-US" sz="1400" dirty="0" smtClean="0"/>
              <a:t>에 입력한다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입력된 </a:t>
            </a:r>
            <a:r>
              <a:rPr lang="en-US" altLang="ko-KR" sz="1400" dirty="0" smtClean="0"/>
              <a:t>buffer</a:t>
            </a:r>
            <a:r>
              <a:rPr lang="ko-KR" altLang="en-US" sz="1400" dirty="0" smtClean="0"/>
              <a:t>를 가지고 </a:t>
            </a:r>
            <a:r>
              <a:rPr lang="en-US" altLang="ko-KR" sz="1400" dirty="0" smtClean="0"/>
              <a:t>player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play</a:t>
            </a:r>
            <a:r>
              <a:rPr lang="ko-KR" altLang="en-US" sz="1400" dirty="0" smtClean="0"/>
              <a:t>를 실행한다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 flipV="1">
            <a:off x="820830" y="4310724"/>
            <a:ext cx="245972" cy="2322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29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7549" y="20138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300" dirty="0" smtClean="0">
                <a:solidFill>
                  <a:srgbClr val="0B55B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플레이어</a:t>
            </a:r>
            <a:endParaRPr lang="ko-KR" altLang="en-US" sz="2800" b="1" spc="300" dirty="0">
              <a:solidFill>
                <a:srgbClr val="0B55B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6463" y="571876"/>
            <a:ext cx="259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spc="-150" dirty="0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재생 기</a:t>
            </a:r>
            <a:r>
              <a:rPr lang="ko-KR" altLang="en-US" spc="-150" dirty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능</a:t>
            </a:r>
            <a:r>
              <a:rPr lang="en-US" altLang="ko-KR" spc="-150" dirty="0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(Play  </a:t>
            </a:r>
            <a:r>
              <a:rPr lang="ko-KR" altLang="en-US" spc="-150" dirty="0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</a:t>
            </a:r>
            <a:r>
              <a:rPr lang="en-US" altLang="ko-KR" spc="-150" dirty="0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Pause)</a:t>
            </a:r>
            <a:endParaRPr lang="ko-KR" altLang="en-US" spc="-150" dirty="0">
              <a:solidFill>
                <a:srgbClr val="AAC4E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179997" y="132065"/>
            <a:ext cx="1642700" cy="0"/>
            <a:chOff x="392430" y="1005840"/>
            <a:chExt cx="1642700" cy="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92430" y="100584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819997" y="100584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1247564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675130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C:\Users\wkdtj\Desktop\새 폴더 (2)\노래 play 화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59" y="941208"/>
            <a:ext cx="2823210" cy="426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/>
          <p:cNvCxnSpPr/>
          <p:nvPr/>
        </p:nvCxnSpPr>
        <p:spPr>
          <a:xfrm>
            <a:off x="0" y="3071946"/>
            <a:ext cx="525546" cy="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4" name="그룹 2053"/>
          <p:cNvGrpSpPr/>
          <p:nvPr/>
        </p:nvGrpSpPr>
        <p:grpSpPr>
          <a:xfrm>
            <a:off x="1539997" y="3194710"/>
            <a:ext cx="2217675" cy="1052173"/>
            <a:chOff x="2008628" y="3194707"/>
            <a:chExt cx="2217675" cy="1052173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2179475" y="4124960"/>
              <a:ext cx="1810352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2008628" y="4124960"/>
              <a:ext cx="170847" cy="12192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flipV="1">
              <a:off x="3989827" y="3194707"/>
              <a:ext cx="236476" cy="930254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 rot="17044223">
              <a:off x="3724297" y="3353469"/>
              <a:ext cx="567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00B050"/>
                  </a:solidFill>
                </a:rPr>
                <a:t>Click</a:t>
              </a:r>
              <a:endParaRPr lang="ko-KR" altLang="en-US" sz="14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33" name="Picture 4" descr="C:\Users\wkdtj\Desktop\새 폴더 (2)\pause_resume meth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959" y="941206"/>
            <a:ext cx="3236920" cy="426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화살표 연결선 16"/>
          <p:cNvCxnSpPr>
            <a:stCxn id="3074" idx="3"/>
            <a:endCxn id="33" idx="1"/>
          </p:cNvCxnSpPr>
          <p:nvPr/>
        </p:nvCxnSpPr>
        <p:spPr>
          <a:xfrm flipV="1">
            <a:off x="3379169" y="3071712"/>
            <a:ext cx="678790" cy="23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 descr="C:\Users\wkdtj\Desktop\새 폴더 (2)\pause metho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960" y="2144695"/>
            <a:ext cx="3657600" cy="185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9" name="직선 화살표 연결선 2058"/>
          <p:cNvCxnSpPr>
            <a:stCxn id="33" idx="3"/>
            <a:endCxn id="3075" idx="1"/>
          </p:cNvCxnSpPr>
          <p:nvPr/>
        </p:nvCxnSpPr>
        <p:spPr>
          <a:xfrm>
            <a:off x="7294879" y="3071712"/>
            <a:ext cx="1148081" cy="23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직선 화살표 연결선 2061"/>
          <p:cNvCxnSpPr/>
          <p:nvPr/>
        </p:nvCxnSpPr>
        <p:spPr>
          <a:xfrm>
            <a:off x="3705344" y="3659837"/>
            <a:ext cx="0" cy="154285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4937" y="5303519"/>
            <a:ext cx="45273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재생을 누르면 버튼 아이콘이 정지표시로 바뀌고</a:t>
            </a:r>
            <a:endParaRPr lang="en-US" altLang="ko-KR" sz="1400" dirty="0" smtClean="0"/>
          </a:p>
          <a:p>
            <a:r>
              <a:rPr lang="ko-KR" altLang="en-US" sz="1400" dirty="0" smtClean="0"/>
              <a:t>정지 표시의 버튼을 누르면 </a:t>
            </a:r>
            <a:r>
              <a:rPr lang="en-US" altLang="ko-KR" sz="1400" dirty="0" err="1" smtClean="0"/>
              <a:t>pause_resume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함수가 다시 실행된다</a:t>
            </a:r>
            <a:r>
              <a:rPr lang="en-US" altLang="ko-KR" sz="1400" dirty="0" smtClean="0"/>
              <a:t>.</a:t>
            </a:r>
          </a:p>
        </p:txBody>
      </p:sp>
      <p:cxnSp>
        <p:nvCxnSpPr>
          <p:cNvPr id="2066" name="직선 화살표 연결선 2065"/>
          <p:cNvCxnSpPr/>
          <p:nvPr/>
        </p:nvCxnSpPr>
        <p:spPr>
          <a:xfrm>
            <a:off x="262773" y="3071948"/>
            <a:ext cx="0" cy="213073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8" name="직선 화살표 연결선 2067"/>
          <p:cNvCxnSpPr/>
          <p:nvPr/>
        </p:nvCxnSpPr>
        <p:spPr>
          <a:xfrm>
            <a:off x="7858759" y="3071948"/>
            <a:ext cx="10160" cy="211796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927257" y="5303519"/>
            <a:ext cx="4527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2. </a:t>
            </a:r>
            <a:r>
              <a:rPr lang="en-US" altLang="ko-KR" sz="1400" dirty="0" err="1" smtClean="0"/>
              <a:t>Pause_resume</a:t>
            </a:r>
            <a:r>
              <a:rPr lang="en-US" altLang="ko-KR" sz="1400" dirty="0" smtClean="0"/>
              <a:t>() </a:t>
            </a:r>
            <a:r>
              <a:rPr lang="ko-KR" altLang="en-US" sz="1400" dirty="0"/>
              <a:t>함수에서 </a:t>
            </a:r>
            <a:r>
              <a:rPr lang="en-US" altLang="ko-KR" sz="1400" dirty="0" smtClean="0"/>
              <a:t>pause </a:t>
            </a:r>
            <a:r>
              <a:rPr lang="ko-KR" altLang="en-US" sz="1400" dirty="0" smtClean="0"/>
              <a:t>조건이랑 일치하므로 </a:t>
            </a:r>
            <a:r>
              <a:rPr lang="en-US" altLang="ko-KR" sz="1400" dirty="0" smtClean="0"/>
              <a:t>pause </a:t>
            </a:r>
            <a:r>
              <a:rPr lang="ko-KR" altLang="en-US" sz="1400" dirty="0"/>
              <a:t>함수가 </a:t>
            </a:r>
            <a:r>
              <a:rPr lang="ko-KR" altLang="en-US" sz="1400" dirty="0" smtClean="0"/>
              <a:t>실행된다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25" name="직사각형 24"/>
          <p:cNvSpPr/>
          <p:nvPr/>
        </p:nvSpPr>
        <p:spPr>
          <a:xfrm flipV="1">
            <a:off x="1286836" y="4246883"/>
            <a:ext cx="245972" cy="2322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89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7549" y="20138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300" dirty="0" smtClean="0">
                <a:solidFill>
                  <a:srgbClr val="0B55B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플레이어</a:t>
            </a:r>
            <a:endParaRPr lang="ko-KR" altLang="en-US" sz="2800" b="1" spc="300" dirty="0">
              <a:solidFill>
                <a:srgbClr val="0B55B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6463" y="571876"/>
            <a:ext cx="295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spc="-150" dirty="0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재생기능 </a:t>
            </a:r>
            <a:r>
              <a:rPr lang="en-US" altLang="ko-KR" spc="-150" dirty="0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(Pause  </a:t>
            </a:r>
            <a:r>
              <a:rPr lang="ko-KR" altLang="en-US" spc="-150" dirty="0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</a:t>
            </a:r>
            <a:r>
              <a:rPr lang="en-US" altLang="ko-KR" spc="-150" dirty="0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Resume)</a:t>
            </a:r>
            <a:endParaRPr lang="ko-KR" altLang="en-US" spc="-150" dirty="0">
              <a:solidFill>
                <a:srgbClr val="AAC4E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179997" y="132065"/>
            <a:ext cx="1642700" cy="0"/>
            <a:chOff x="392430" y="1005840"/>
            <a:chExt cx="1642700" cy="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92430" y="100584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819997" y="100584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1247564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675130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Picture 2" descr="C:\Users\wkdtj\Desktop\새 폴더 (2)\노래 정지 화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37" y="941208"/>
            <a:ext cx="2712180" cy="409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/>
          <p:cNvCxnSpPr>
            <a:endCxn id="4098" idx="1"/>
          </p:cNvCxnSpPr>
          <p:nvPr/>
        </p:nvCxnSpPr>
        <p:spPr>
          <a:xfrm>
            <a:off x="0" y="2990284"/>
            <a:ext cx="431937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1405314" y="3052474"/>
            <a:ext cx="2217675" cy="1052173"/>
            <a:chOff x="2008628" y="3194707"/>
            <a:chExt cx="2217675" cy="1052173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2179475" y="4124960"/>
              <a:ext cx="1810352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2008628" y="4124960"/>
              <a:ext cx="170847" cy="12192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flipV="1">
              <a:off x="3989827" y="3194707"/>
              <a:ext cx="236476" cy="930254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 rot="17044223">
              <a:off x="3724297" y="3353469"/>
              <a:ext cx="567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00B050"/>
                  </a:solidFill>
                </a:rPr>
                <a:t>Click</a:t>
              </a:r>
              <a:endParaRPr lang="ko-KR" altLang="en-US" sz="14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4099" name="Picture 3" descr="C:\Users\wkdtj\Desktop\새 폴더 (2)\resume meth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2412381"/>
            <a:ext cx="3677920" cy="115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직선 화살표 연결선 15"/>
          <p:cNvCxnSpPr>
            <a:stCxn id="4098" idx="3"/>
            <a:endCxn id="4099" idx="1"/>
          </p:cNvCxnSpPr>
          <p:nvPr/>
        </p:nvCxnSpPr>
        <p:spPr>
          <a:xfrm flipV="1">
            <a:off x="3144117" y="2990283"/>
            <a:ext cx="818284" cy="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622989" y="3200400"/>
            <a:ext cx="0" cy="183896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4814" y="5130794"/>
            <a:ext cx="45273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정지 상태가 되면 다시 </a:t>
            </a:r>
            <a:r>
              <a:rPr lang="en-US" altLang="ko-KR" sz="1400" dirty="0" smtClean="0"/>
              <a:t>Play </a:t>
            </a:r>
            <a:r>
              <a:rPr lang="ko-KR" altLang="en-US" sz="1400" dirty="0" smtClean="0"/>
              <a:t>버튼으로 변경되고 노래가 멈춘다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노래가 멈춘 후 다시 </a:t>
            </a:r>
            <a:r>
              <a:rPr lang="en-US" altLang="ko-KR" sz="1400" dirty="0" smtClean="0"/>
              <a:t>Play </a:t>
            </a:r>
            <a:r>
              <a:rPr lang="ko-KR" altLang="en-US" sz="1400" dirty="0" smtClean="0"/>
              <a:t>버튼을 누르면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Pause_Resume</a:t>
            </a:r>
            <a:r>
              <a:rPr lang="en-US" altLang="ko-KR" sz="1400" dirty="0" smtClean="0"/>
              <a:t>()</a:t>
            </a:r>
            <a:r>
              <a:rPr lang="ko-KR" altLang="en-US" sz="1400" dirty="0"/>
              <a:t> 함수에 </a:t>
            </a:r>
            <a:r>
              <a:rPr lang="ko-KR" altLang="en-US" sz="1400" dirty="0" smtClean="0"/>
              <a:t>의해 </a:t>
            </a:r>
            <a:r>
              <a:rPr lang="en-US" altLang="ko-KR" sz="1400" dirty="0" smtClean="0"/>
              <a:t>Resume </a:t>
            </a:r>
            <a:r>
              <a:rPr lang="ko-KR" altLang="en-US" sz="1400" dirty="0"/>
              <a:t>함수가 </a:t>
            </a:r>
            <a:r>
              <a:rPr lang="ko-KR" altLang="en-US" sz="1400" dirty="0" smtClean="0"/>
              <a:t>실행된다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4100" name="Picture 4" descr="C:\Users\wkdtj\Desktop\새 폴더 (2)\노래 다시 재생 화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378" y="941206"/>
            <a:ext cx="2712180" cy="409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직선 화살표 연결선 21"/>
          <p:cNvCxnSpPr>
            <a:stCxn id="4099" idx="3"/>
            <a:endCxn id="4100" idx="1"/>
          </p:cNvCxnSpPr>
          <p:nvPr/>
        </p:nvCxnSpPr>
        <p:spPr>
          <a:xfrm flipV="1">
            <a:off x="7640321" y="2990282"/>
            <a:ext cx="1265057" cy="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직선 화살표 연결선 2047"/>
          <p:cNvCxnSpPr/>
          <p:nvPr/>
        </p:nvCxnSpPr>
        <p:spPr>
          <a:xfrm flipH="1">
            <a:off x="8272848" y="2990282"/>
            <a:ext cx="1" cy="204907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09157" y="5211295"/>
            <a:ext cx="45273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2. Resume() </a:t>
            </a:r>
            <a:r>
              <a:rPr lang="ko-KR" altLang="en-US" sz="1400" dirty="0"/>
              <a:t>함수가 </a:t>
            </a:r>
            <a:r>
              <a:rPr lang="ko-KR" altLang="en-US" sz="1400" dirty="0" smtClean="0"/>
              <a:t>실행될 때 </a:t>
            </a:r>
            <a:r>
              <a:rPr lang="en-US" altLang="ko-KR" sz="1400" dirty="0" smtClean="0"/>
              <a:t>play </a:t>
            </a:r>
            <a:r>
              <a:rPr lang="ko-KR" altLang="en-US" sz="1400" dirty="0"/>
              <a:t>함수가 </a:t>
            </a:r>
            <a:r>
              <a:rPr lang="ko-KR" altLang="en-US" sz="1400" dirty="0" smtClean="0"/>
              <a:t>다시 실행되는데 </a:t>
            </a:r>
            <a:r>
              <a:rPr lang="en-US" altLang="ko-KR" sz="1400" dirty="0" smtClean="0"/>
              <a:t>play </a:t>
            </a:r>
            <a:r>
              <a:rPr lang="ko-KR" altLang="en-US" sz="1400" dirty="0"/>
              <a:t>함수는 </a:t>
            </a:r>
            <a:r>
              <a:rPr lang="en-US" altLang="ko-KR" sz="1400" dirty="0" smtClean="0"/>
              <a:t>player</a:t>
            </a:r>
            <a:r>
              <a:rPr lang="ko-KR" altLang="en-US" sz="1400" dirty="0" smtClean="0"/>
              <a:t>를 다시 생성하므로 처음부터 다시 시작한다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그래서 변수를 넘겨받아 </a:t>
            </a:r>
            <a:r>
              <a:rPr lang="en-US" altLang="ko-KR" sz="1400" dirty="0" smtClean="0"/>
              <a:t>skip method</a:t>
            </a:r>
            <a:r>
              <a:rPr lang="ko-KR" altLang="en-US" sz="1400" dirty="0" smtClean="0"/>
              <a:t>를 이용하여 정지시킨 부분까지 넘어가서 </a:t>
            </a:r>
            <a:r>
              <a:rPr lang="en-US" altLang="ko-KR" sz="1400" dirty="0" smtClean="0"/>
              <a:t>player</a:t>
            </a:r>
            <a:r>
              <a:rPr lang="ko-KR" altLang="en-US" sz="1400" dirty="0" smtClean="0"/>
              <a:t>가 생성되어 </a:t>
            </a:r>
            <a:r>
              <a:rPr lang="en-US" altLang="ko-KR" sz="1400" dirty="0" smtClean="0"/>
              <a:t>play</a:t>
            </a:r>
            <a:r>
              <a:rPr lang="ko-KR" altLang="en-US" sz="1400" dirty="0" smtClean="0"/>
              <a:t>가 된다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3876999"/>
            <a:ext cx="3677920" cy="532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56" name="직선 화살표 연결선 2055"/>
          <p:cNvCxnSpPr>
            <a:endCxn id="4101" idx="3"/>
          </p:cNvCxnSpPr>
          <p:nvPr/>
        </p:nvCxnSpPr>
        <p:spPr>
          <a:xfrm flipH="1">
            <a:off x="7640321" y="4143219"/>
            <a:ext cx="632528" cy="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직선 화살표 연결선 2057"/>
          <p:cNvCxnSpPr/>
          <p:nvPr/>
        </p:nvCxnSpPr>
        <p:spPr>
          <a:xfrm>
            <a:off x="7956585" y="4143220"/>
            <a:ext cx="0" cy="89613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 flipV="1">
            <a:off x="1130389" y="4119880"/>
            <a:ext cx="245972" cy="2322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89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7549" y="20138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300" dirty="0" smtClean="0">
                <a:solidFill>
                  <a:srgbClr val="0B55B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플레이어</a:t>
            </a:r>
            <a:endParaRPr lang="ko-KR" altLang="en-US" sz="2800" b="1" spc="300" dirty="0">
              <a:solidFill>
                <a:srgbClr val="0B55B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6463" y="571876"/>
            <a:ext cx="3271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spc="-150" dirty="0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재생기능 </a:t>
            </a:r>
            <a:r>
              <a:rPr lang="en-US" altLang="ko-KR" spc="-150" dirty="0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pc="-150" dirty="0" err="1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nextSong</a:t>
            </a:r>
            <a:r>
              <a:rPr lang="en-US" altLang="ko-KR" spc="-150" dirty="0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 </a:t>
            </a:r>
            <a:r>
              <a:rPr lang="en-US" altLang="ko-KR" spc="-150" dirty="0" err="1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prevSong</a:t>
            </a:r>
            <a:r>
              <a:rPr lang="en-US" altLang="ko-KR" spc="-150" dirty="0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pc="-150" dirty="0">
              <a:solidFill>
                <a:srgbClr val="AAC4E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179997" y="132065"/>
            <a:ext cx="1642700" cy="0"/>
            <a:chOff x="392430" y="1005840"/>
            <a:chExt cx="1642700" cy="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92430" y="100584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819997" y="100584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1247564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675130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69" y="1022488"/>
            <a:ext cx="2832275" cy="4261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C:\Users\wkdtj\Desktop\새 폴더 (2)\nextsong meth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545" y="1022487"/>
            <a:ext cx="4144195" cy="232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>
            <a:endCxn id="5123" idx="1"/>
          </p:cNvCxnSpPr>
          <p:nvPr/>
        </p:nvCxnSpPr>
        <p:spPr>
          <a:xfrm>
            <a:off x="3078543" y="2182563"/>
            <a:ext cx="855002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268" y="1022489"/>
            <a:ext cx="2832275" cy="4261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직선 화살표 연결선 14"/>
          <p:cNvCxnSpPr/>
          <p:nvPr/>
        </p:nvCxnSpPr>
        <p:spPr>
          <a:xfrm>
            <a:off x="8077740" y="2238444"/>
            <a:ext cx="804528" cy="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wkdtj\Desktop\새 폴더 (2)\prevsong metho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545" y="3545840"/>
            <a:ext cx="4144195" cy="173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직선 화살표 연결선 25"/>
          <p:cNvCxnSpPr>
            <a:endCxn id="1026" idx="1"/>
          </p:cNvCxnSpPr>
          <p:nvPr/>
        </p:nvCxnSpPr>
        <p:spPr>
          <a:xfrm>
            <a:off x="3078544" y="4414669"/>
            <a:ext cx="855001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026" idx="3"/>
          </p:cNvCxnSpPr>
          <p:nvPr/>
        </p:nvCxnSpPr>
        <p:spPr>
          <a:xfrm>
            <a:off x="8077740" y="4414669"/>
            <a:ext cx="804528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506044" y="2182563"/>
            <a:ext cx="0" cy="310093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8460526" y="2238445"/>
            <a:ext cx="2" cy="304505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1662406" y="4175760"/>
            <a:ext cx="298961" cy="1320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967564" y="4175760"/>
            <a:ext cx="1110979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endCxn id="5123" idx="1"/>
          </p:cNvCxnSpPr>
          <p:nvPr/>
        </p:nvCxnSpPr>
        <p:spPr>
          <a:xfrm flipV="1">
            <a:off x="3078543" y="2182563"/>
            <a:ext cx="855002" cy="199319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03228" y="4505960"/>
            <a:ext cx="266349" cy="2082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969577" y="4714240"/>
            <a:ext cx="2963968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9005" y="5394960"/>
            <a:ext cx="45273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다음 버튼이나 이전 버튼을 누르면 노래가 </a:t>
            </a:r>
            <a:r>
              <a:rPr lang="en-US" altLang="ko-KR" sz="1400" dirty="0" smtClean="0"/>
              <a:t>playlist</a:t>
            </a:r>
            <a:r>
              <a:rPr lang="ko-KR" altLang="en-US" sz="1400" dirty="0" smtClean="0"/>
              <a:t>에 위치했던 </a:t>
            </a:r>
            <a:r>
              <a:rPr lang="en-US" altLang="ko-KR" sz="1400" dirty="0" smtClean="0"/>
              <a:t>row</a:t>
            </a:r>
            <a:r>
              <a:rPr lang="ko-KR" altLang="en-US" sz="1400" dirty="0" smtClean="0"/>
              <a:t>를 가져와 그 </a:t>
            </a:r>
            <a:r>
              <a:rPr lang="en-US" altLang="ko-KR" sz="1400" dirty="0" smtClean="0"/>
              <a:t>row</a:t>
            </a:r>
            <a:r>
              <a:rPr lang="ko-KR" altLang="en-US" sz="1400" dirty="0" smtClean="0"/>
              <a:t>의 다음 </a:t>
            </a:r>
            <a:r>
              <a:rPr lang="en-US" altLang="ko-KR" sz="1400" dirty="0" smtClean="0"/>
              <a:t>row</a:t>
            </a:r>
            <a:r>
              <a:rPr lang="ko-KR" altLang="en-US" sz="1400" dirty="0" smtClean="0"/>
              <a:t>나 이전 </a:t>
            </a:r>
            <a:r>
              <a:rPr lang="en-US" altLang="ko-KR" sz="1400" dirty="0" smtClean="0"/>
              <a:t>row</a:t>
            </a:r>
            <a:r>
              <a:rPr lang="ko-KR" altLang="en-US" sz="1400" dirty="0" smtClean="0"/>
              <a:t>의 노래를 재생시킨다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57" name="TextBox 56"/>
          <p:cNvSpPr txBox="1"/>
          <p:nvPr/>
        </p:nvSpPr>
        <p:spPr>
          <a:xfrm rot="17606898">
            <a:off x="2902913" y="3209068"/>
            <a:ext cx="668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50"/>
                </a:solidFill>
              </a:rPr>
              <a:t>Click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889976" y="4714240"/>
            <a:ext cx="668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50"/>
                </a:solidFill>
              </a:rPr>
              <a:t>Click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96834" y="5394960"/>
            <a:ext cx="45273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2-1. </a:t>
            </a:r>
            <a:r>
              <a:rPr lang="ko-KR" altLang="en-US" sz="1400" dirty="0" smtClean="0"/>
              <a:t>해당 </a:t>
            </a:r>
            <a:r>
              <a:rPr lang="en-US" altLang="ko-KR" sz="1400" dirty="0" smtClean="0"/>
              <a:t>playlist</a:t>
            </a:r>
            <a:r>
              <a:rPr lang="ko-KR" altLang="en-US" sz="1400" dirty="0" smtClean="0"/>
              <a:t>의 마지막 노래나 처음노래에서 다음버튼 또는 이전버튼을 누를 경우 리스트의 처음 </a:t>
            </a:r>
            <a:r>
              <a:rPr lang="en-US" altLang="ko-KR" sz="1400" dirty="0" smtClean="0"/>
              <a:t>or </a:t>
            </a:r>
            <a:r>
              <a:rPr lang="ko-KR" altLang="en-US" sz="1400" dirty="0" smtClean="0"/>
              <a:t>마지막으로 이동된다</a:t>
            </a:r>
            <a:r>
              <a:rPr lang="en-US" altLang="ko-KR" sz="1400" dirty="0" smtClean="0"/>
              <a:t>.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196833" y="6133624"/>
            <a:ext cx="4527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2-2. </a:t>
            </a:r>
            <a:r>
              <a:rPr lang="ko-KR" altLang="en-US" sz="1400" dirty="0" smtClean="0"/>
              <a:t>또한 </a:t>
            </a:r>
            <a:r>
              <a:rPr lang="en-US" altLang="ko-KR" sz="1400" dirty="0" err="1" smtClean="0"/>
              <a:t>nextSong</a:t>
            </a:r>
            <a:r>
              <a:rPr lang="ko-KR" altLang="en-US" sz="1400" dirty="0" smtClean="0"/>
              <a:t>은 랜덤 스위치가 켜진 경우 </a:t>
            </a:r>
            <a:r>
              <a:rPr lang="en-US" altLang="ko-KR" sz="1400" dirty="0" smtClean="0"/>
              <a:t>playlist</a:t>
            </a:r>
            <a:r>
              <a:rPr lang="ko-KR" altLang="en-US" sz="1400" dirty="0" smtClean="0"/>
              <a:t>내 랜덤으로 한 곡이 재생된다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30" name="직사각형 29"/>
          <p:cNvSpPr/>
          <p:nvPr/>
        </p:nvSpPr>
        <p:spPr>
          <a:xfrm flipV="1">
            <a:off x="514131" y="4300852"/>
            <a:ext cx="304373" cy="28459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 flipV="1">
            <a:off x="1419152" y="4300855"/>
            <a:ext cx="307990" cy="2845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02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7549" y="20138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300" dirty="0" smtClean="0">
                <a:solidFill>
                  <a:srgbClr val="0B55B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플레이어</a:t>
            </a:r>
            <a:endParaRPr lang="ko-KR" altLang="en-US" sz="2800" b="1" spc="300" dirty="0">
              <a:solidFill>
                <a:srgbClr val="0B55B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6463" y="571876"/>
            <a:ext cx="458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spc="-150" dirty="0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재생기능 </a:t>
            </a:r>
            <a:r>
              <a:rPr lang="en-US" altLang="ko-KR" spc="-150" dirty="0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pc="-150" dirty="0" err="1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ProgressBar</a:t>
            </a:r>
            <a:r>
              <a:rPr lang="en-US" altLang="ko-KR" spc="-150" dirty="0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- (</a:t>
            </a:r>
            <a:r>
              <a:rPr lang="en-US" altLang="ko-KR" spc="-150" dirty="0" err="1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Progressbar</a:t>
            </a:r>
            <a:r>
              <a:rPr lang="en-US" altLang="ko-KR" spc="-150" dirty="0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Thread))</a:t>
            </a:r>
            <a:endParaRPr lang="ko-KR" altLang="en-US" spc="-150" dirty="0">
              <a:solidFill>
                <a:srgbClr val="AAC4E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179997" y="132065"/>
            <a:ext cx="1642700" cy="0"/>
            <a:chOff x="392430" y="1005840"/>
            <a:chExt cx="1642700" cy="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92430" y="100584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819997" y="100584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1247564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675130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2" descr="C:\Users\wkdtj\Desktop\새 폴더 (2)\노래 정지 화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81" y="941208"/>
            <a:ext cx="2712180" cy="409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wkdtj\Desktop\새 폴더 (2)\노래 다시 재생 화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68" y="941208"/>
            <a:ext cx="2712180" cy="409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wkdtj\Desktop\새 폴더 (2)\progressbar Thread metho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600" y="941209"/>
            <a:ext cx="3843973" cy="409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화살표 연결선 16"/>
          <p:cNvCxnSpPr>
            <a:stCxn id="11" idx="3"/>
            <a:endCxn id="2050" idx="1"/>
          </p:cNvCxnSpPr>
          <p:nvPr/>
        </p:nvCxnSpPr>
        <p:spPr>
          <a:xfrm>
            <a:off x="2832261" y="2990284"/>
            <a:ext cx="1333339" cy="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050" idx="3"/>
            <a:endCxn id="12" idx="1"/>
          </p:cNvCxnSpPr>
          <p:nvPr/>
        </p:nvCxnSpPr>
        <p:spPr>
          <a:xfrm flipV="1">
            <a:off x="8009573" y="2990284"/>
            <a:ext cx="1363095" cy="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498930" y="2990285"/>
            <a:ext cx="0" cy="223195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9948" y="5364480"/>
            <a:ext cx="511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1-1. </a:t>
            </a:r>
            <a:r>
              <a:rPr lang="ko-KR" altLang="en-US" sz="1400" dirty="0" smtClean="0"/>
              <a:t>노래가 재생되면 </a:t>
            </a:r>
            <a:r>
              <a:rPr lang="en-US" altLang="ko-KR" sz="1400" dirty="0" err="1" smtClean="0"/>
              <a:t>ProgressBar</a:t>
            </a:r>
            <a:r>
              <a:rPr lang="ko-KR" altLang="en-US" sz="1400" dirty="0" smtClean="0"/>
              <a:t>에 정의된 </a:t>
            </a:r>
            <a:r>
              <a:rPr lang="en-US" altLang="ko-KR" sz="1400" dirty="0" smtClean="0"/>
              <a:t>Thread</a:t>
            </a:r>
            <a:r>
              <a:rPr lang="ko-KR" altLang="en-US" sz="1400" dirty="0" smtClean="0"/>
              <a:t>에 의해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초마다 </a:t>
            </a:r>
            <a:r>
              <a:rPr lang="en-US" altLang="ko-KR" sz="1400" dirty="0" smtClean="0"/>
              <a:t>bar</a:t>
            </a:r>
            <a:r>
              <a:rPr lang="ko-KR" altLang="en-US" sz="1400" dirty="0" smtClean="0"/>
              <a:t>의 내용이 차오르면서 시간이 표시된다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6471" y="6004560"/>
            <a:ext cx="511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1-2. </a:t>
            </a:r>
            <a:r>
              <a:rPr lang="ko-KR" altLang="en-US" sz="1400" dirty="0" smtClean="0"/>
              <a:t>노래의 시간은 </a:t>
            </a:r>
            <a:r>
              <a:rPr lang="en-US" altLang="ko-KR" sz="1400" dirty="0" err="1" smtClean="0"/>
              <a:t>JAudioTagger</a:t>
            </a:r>
            <a:r>
              <a:rPr lang="ko-KR" altLang="en-US" sz="1400" dirty="0" smtClean="0"/>
              <a:t>를 이용하여 시간 </a:t>
            </a:r>
            <a:r>
              <a:rPr lang="en-US" altLang="ko-KR" sz="1400" dirty="0" smtClean="0"/>
              <a:t>Tag</a:t>
            </a:r>
            <a:r>
              <a:rPr lang="ko-KR" altLang="en-US" sz="1400" dirty="0" smtClean="0"/>
              <a:t>값을 얻어왔다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34894" y="5364480"/>
            <a:ext cx="51124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채워지는 양은 </a:t>
            </a:r>
            <a:r>
              <a:rPr lang="en-US" altLang="ko-KR" sz="1400" dirty="0" err="1" smtClean="0"/>
              <a:t>ProgressBar</a:t>
            </a:r>
            <a:r>
              <a:rPr lang="ko-KR" altLang="en-US" sz="1400" dirty="0" smtClean="0"/>
              <a:t>의 전체가 기본값이 </a:t>
            </a:r>
            <a:r>
              <a:rPr lang="en-US" altLang="ko-KR" sz="1400" dirty="0" smtClean="0"/>
              <a:t>100</a:t>
            </a:r>
            <a:r>
              <a:rPr lang="ko-KR" altLang="en-US" sz="1400" dirty="0" smtClean="0"/>
              <a:t>으로 정해져 있기 때문에 노래의 길이에서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초만큼 </a:t>
            </a:r>
            <a:r>
              <a:rPr lang="ko-KR" altLang="en-US" sz="1400" dirty="0" err="1" smtClean="0"/>
              <a:t>지날때마다</a:t>
            </a:r>
            <a:r>
              <a:rPr lang="ko-KR" altLang="en-US" sz="1400" dirty="0" smtClean="0"/>
              <a:t> 늘어나는 값을 </a:t>
            </a:r>
            <a:r>
              <a:rPr lang="en-US" altLang="ko-KR" sz="1400" dirty="0" smtClean="0"/>
              <a:t>100</a:t>
            </a:r>
            <a:r>
              <a:rPr lang="ko-KR" altLang="en-US" sz="1400" dirty="0" smtClean="0"/>
              <a:t>을 기준으로 환산하여 매번 노래가 재생될 때 마다 초기화된다</a:t>
            </a:r>
            <a:r>
              <a:rPr lang="en-US" altLang="ko-KR" sz="1400" dirty="0" smtClean="0"/>
              <a:t>.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8691120" y="2990284"/>
            <a:ext cx="0" cy="223195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2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7549" y="20138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300" dirty="0" smtClean="0">
                <a:solidFill>
                  <a:srgbClr val="0B55B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플레이어</a:t>
            </a:r>
            <a:endParaRPr lang="ko-KR" altLang="en-US" sz="2800" b="1" spc="300" dirty="0">
              <a:solidFill>
                <a:srgbClr val="0B55B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6463" y="571876"/>
            <a:ext cx="3960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spc="-150" dirty="0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재생기능 </a:t>
            </a:r>
            <a:r>
              <a:rPr lang="en-US" altLang="ko-KR" spc="-150" dirty="0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pc="-150" dirty="0" err="1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ProgressBar</a:t>
            </a:r>
            <a:r>
              <a:rPr lang="en-US" altLang="ko-KR" spc="-150" dirty="0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- (</a:t>
            </a:r>
            <a:r>
              <a:rPr lang="en-US" altLang="ko-KR" spc="-150" dirty="0" err="1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SongThread</a:t>
            </a:r>
            <a:r>
              <a:rPr lang="en-US" altLang="ko-KR" spc="-150" dirty="0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))</a:t>
            </a:r>
            <a:endParaRPr lang="ko-KR" altLang="en-US" spc="-150" dirty="0">
              <a:solidFill>
                <a:srgbClr val="AAC4E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179997" y="132065"/>
            <a:ext cx="1642700" cy="0"/>
            <a:chOff x="392430" y="1005840"/>
            <a:chExt cx="1642700" cy="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92430" y="100584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819997" y="100584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1247564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675130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74" y="1022489"/>
            <a:ext cx="2722979" cy="409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 descr="C:\Users\wkdtj\Desktop\새 폴더 (2)\songThread meth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360" y="1022489"/>
            <a:ext cx="3342640" cy="265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wkdtj\Desktop\새 폴더 (2)\nextsongstart metho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360" y="4152266"/>
            <a:ext cx="3342640" cy="96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wkdtj\Desktop\새 폴더 (2)\barresetting metho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944" y="2484984"/>
            <a:ext cx="4206875" cy="117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wkdtj\Desktop\새 폴더 (2)\playinitializ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944" y="4152266"/>
            <a:ext cx="2690813" cy="968375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>
            <a:endCxn id="3075" idx="1"/>
          </p:cNvCxnSpPr>
          <p:nvPr/>
        </p:nvCxnSpPr>
        <p:spPr>
          <a:xfrm>
            <a:off x="2969053" y="2349858"/>
            <a:ext cx="546307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075" idx="2"/>
            <a:endCxn id="3076" idx="0"/>
          </p:cNvCxnSpPr>
          <p:nvPr/>
        </p:nvCxnSpPr>
        <p:spPr>
          <a:xfrm>
            <a:off x="5186680" y="3677227"/>
            <a:ext cx="0" cy="47503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3076" idx="3"/>
          </p:cNvCxnSpPr>
          <p:nvPr/>
        </p:nvCxnSpPr>
        <p:spPr>
          <a:xfrm flipV="1">
            <a:off x="6858000" y="4636453"/>
            <a:ext cx="335280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3077" idx="1"/>
          </p:cNvCxnSpPr>
          <p:nvPr/>
        </p:nvCxnSpPr>
        <p:spPr>
          <a:xfrm>
            <a:off x="7193280" y="3071565"/>
            <a:ext cx="367664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3078" idx="1"/>
          </p:cNvCxnSpPr>
          <p:nvPr/>
        </p:nvCxnSpPr>
        <p:spPr>
          <a:xfrm flipV="1">
            <a:off x="7193280" y="4636454"/>
            <a:ext cx="367664" cy="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직선 연결선 2047"/>
          <p:cNvCxnSpPr/>
          <p:nvPr/>
        </p:nvCxnSpPr>
        <p:spPr>
          <a:xfrm>
            <a:off x="7193280" y="3071565"/>
            <a:ext cx="0" cy="156489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직선 화살표 연결선 2050"/>
          <p:cNvCxnSpPr/>
          <p:nvPr/>
        </p:nvCxnSpPr>
        <p:spPr>
          <a:xfrm>
            <a:off x="3242206" y="2349858"/>
            <a:ext cx="0" cy="277078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46074" y="5273040"/>
            <a:ext cx="4285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노래를 끝까지 들으면 다음 곡으로 넘어가기 위한 </a:t>
            </a:r>
            <a:r>
              <a:rPr lang="en-US" altLang="ko-KR" sz="1400" dirty="0" smtClean="0"/>
              <a:t>Thread</a:t>
            </a:r>
            <a:r>
              <a:rPr lang="ko-KR" altLang="en-US" sz="1400" dirty="0" smtClean="0"/>
              <a:t>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노래가 시작하면 </a:t>
            </a:r>
            <a:r>
              <a:rPr lang="en-US" altLang="ko-KR" sz="1400" dirty="0" smtClean="0"/>
              <a:t>sec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초마다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씩 증가하여 노래의 길이와 같아지는 경우 다음 곡으로 넘어가게 된다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01994" y="5273040"/>
            <a:ext cx="51124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노래를 끝까지 듣게 된다면 </a:t>
            </a:r>
            <a:r>
              <a:rPr lang="en-US" altLang="ko-KR" sz="1400" dirty="0" err="1" smtClean="0"/>
              <a:t>nextSongstart</a:t>
            </a:r>
            <a:r>
              <a:rPr lang="en-US" altLang="ko-KR" sz="1400" dirty="0" smtClean="0"/>
              <a:t>()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method</a:t>
            </a:r>
            <a:r>
              <a:rPr lang="ko-KR" altLang="en-US" sz="1400" dirty="0" smtClean="0"/>
              <a:t>가 실행되고 실행된 </a:t>
            </a:r>
            <a:r>
              <a:rPr lang="en-US" altLang="ko-KR" sz="1400" dirty="0" smtClean="0"/>
              <a:t>method</a:t>
            </a:r>
            <a:r>
              <a:rPr lang="ko-KR" altLang="en-US" sz="1400" dirty="0" smtClean="0"/>
              <a:t>에는 </a:t>
            </a:r>
            <a:r>
              <a:rPr lang="en-US" altLang="ko-KR" sz="1400" dirty="0" smtClean="0"/>
              <a:t>player</a:t>
            </a:r>
            <a:r>
              <a:rPr lang="ko-KR" altLang="en-US" sz="1400" dirty="0" smtClean="0"/>
              <a:t>를 닫아주고 관련된 변수들을 초기값으로 초기화 시켜주는 </a:t>
            </a:r>
            <a:r>
              <a:rPr lang="en-US" altLang="ko-KR" sz="1400" dirty="0" err="1" smtClean="0"/>
              <a:t>playIntialize</a:t>
            </a:r>
            <a:r>
              <a:rPr lang="en-US" altLang="ko-KR" sz="1400" dirty="0" smtClean="0"/>
              <a:t>() method</a:t>
            </a:r>
            <a:r>
              <a:rPr lang="ko-KR" altLang="en-US" sz="1400" dirty="0" smtClean="0"/>
              <a:t>와 </a:t>
            </a:r>
            <a:r>
              <a:rPr lang="en-US" altLang="ko-KR" sz="1400" dirty="0" err="1" smtClean="0"/>
              <a:t>ProgressBar</a:t>
            </a:r>
            <a:r>
              <a:rPr lang="ko-KR" altLang="en-US" sz="1400" dirty="0" smtClean="0"/>
              <a:t>의 변수들도 초기값으로 초기화 시켜주는 </a:t>
            </a:r>
            <a:r>
              <a:rPr lang="en-US" altLang="ko-KR" sz="1400" dirty="0" err="1" smtClean="0"/>
              <a:t>barResetting</a:t>
            </a:r>
            <a:r>
              <a:rPr lang="en-US" altLang="ko-KR" sz="1400" dirty="0" smtClean="0"/>
              <a:t>() method</a:t>
            </a:r>
            <a:r>
              <a:rPr lang="ko-KR" altLang="en-US" sz="1400" dirty="0" smtClean="0"/>
              <a:t>가 실행된다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다 실행되면 </a:t>
            </a:r>
            <a:r>
              <a:rPr lang="en-US" altLang="ko-KR" sz="1400" dirty="0" err="1" smtClean="0"/>
              <a:t>nextSong</a:t>
            </a:r>
            <a:r>
              <a:rPr lang="en-US" altLang="ko-KR" sz="1400" dirty="0" smtClean="0"/>
              <a:t>() method</a:t>
            </a:r>
            <a:r>
              <a:rPr lang="ko-KR" altLang="en-US" sz="1400" dirty="0" smtClean="0"/>
              <a:t>로 다음 곡으로 넘어간다</a:t>
            </a:r>
            <a:r>
              <a:rPr lang="en-US" altLang="ko-KR" sz="1400" dirty="0" smtClean="0"/>
              <a:t>.</a:t>
            </a:r>
          </a:p>
        </p:txBody>
      </p:sp>
      <p:cxnSp>
        <p:nvCxnSpPr>
          <p:cNvPr id="2056" name="직선 화살표 연결선 2055"/>
          <p:cNvCxnSpPr/>
          <p:nvPr/>
        </p:nvCxnSpPr>
        <p:spPr>
          <a:xfrm>
            <a:off x="7193280" y="4636453"/>
            <a:ext cx="0" cy="4841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31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644419" y="1715144"/>
            <a:ext cx="1" cy="4571186"/>
          </a:xfrm>
          <a:prstGeom prst="line">
            <a:avLst/>
          </a:pr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522499" y="1951194"/>
            <a:ext cx="243841" cy="243841"/>
          </a:xfrm>
          <a:prstGeom prst="ellipse">
            <a:avLst/>
          </a:prstGeom>
          <a:solidFill>
            <a:schemeClr val="bg1"/>
          </a:solidFill>
          <a:ln w="82550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520253" y="2909960"/>
            <a:ext cx="243841" cy="243841"/>
          </a:xfrm>
          <a:prstGeom prst="ellipse">
            <a:avLst/>
          </a:prstGeom>
          <a:solidFill>
            <a:schemeClr val="bg1"/>
          </a:solidFill>
          <a:ln w="82550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520253" y="3863755"/>
            <a:ext cx="243841" cy="243841"/>
          </a:xfrm>
          <a:prstGeom prst="ellipse">
            <a:avLst/>
          </a:prstGeom>
          <a:solidFill>
            <a:schemeClr val="bg1"/>
          </a:solidFill>
          <a:ln w="82550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520252" y="4825403"/>
            <a:ext cx="243841" cy="243841"/>
          </a:xfrm>
          <a:prstGeom prst="ellipse">
            <a:avLst/>
          </a:prstGeom>
          <a:solidFill>
            <a:schemeClr val="bg1"/>
          </a:solidFill>
          <a:ln w="82550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049032" y="1757034"/>
            <a:ext cx="1143002" cy="646331"/>
            <a:chOff x="1654292" y="2320440"/>
            <a:chExt cx="1143002" cy="646331"/>
          </a:xfrm>
        </p:grpSpPr>
        <p:sp>
          <p:nvSpPr>
            <p:cNvPr id="15" name="직사각형 14"/>
            <p:cNvSpPr/>
            <p:nvPr/>
          </p:nvSpPr>
          <p:spPr>
            <a:xfrm>
              <a:off x="1654292" y="2384550"/>
              <a:ext cx="1143002" cy="503940"/>
            </a:xfrm>
            <a:prstGeom prst="rect">
              <a:avLst/>
            </a:prstGeom>
            <a:solidFill>
              <a:srgbClr val="0B55B5"/>
            </a:solidFill>
            <a:ln>
              <a:solidFill>
                <a:srgbClr val="0B5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pc="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sz="2800" b="1" spc="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25507" y="2320440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001</a:t>
              </a:r>
              <a:endParaRPr lang="ko-KR" altLang="en-US" sz="3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046786" y="2727408"/>
            <a:ext cx="1143002" cy="646331"/>
            <a:chOff x="1654292" y="3353128"/>
            <a:chExt cx="1143002" cy="646331"/>
          </a:xfrm>
        </p:grpSpPr>
        <p:sp>
          <p:nvSpPr>
            <p:cNvPr id="18" name="직사각형 17"/>
            <p:cNvSpPr/>
            <p:nvPr/>
          </p:nvSpPr>
          <p:spPr>
            <a:xfrm>
              <a:off x="1654292" y="3405630"/>
              <a:ext cx="1143002" cy="503940"/>
            </a:xfrm>
            <a:prstGeom prst="rect">
              <a:avLst/>
            </a:prstGeom>
            <a:solidFill>
              <a:srgbClr val="0B55B5"/>
            </a:solidFill>
            <a:ln>
              <a:solidFill>
                <a:srgbClr val="0B5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pc="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sz="2800" b="1" spc="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25507" y="3353128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002</a:t>
              </a:r>
              <a:endParaRPr lang="ko-KR" altLang="en-US" sz="3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046786" y="3677571"/>
            <a:ext cx="1143002" cy="646331"/>
            <a:chOff x="1654292" y="4462016"/>
            <a:chExt cx="1143002" cy="646331"/>
          </a:xfrm>
        </p:grpSpPr>
        <p:sp>
          <p:nvSpPr>
            <p:cNvPr id="19" name="직사각형 18"/>
            <p:cNvSpPr/>
            <p:nvPr/>
          </p:nvSpPr>
          <p:spPr>
            <a:xfrm>
              <a:off x="1654292" y="4518150"/>
              <a:ext cx="1143002" cy="503940"/>
            </a:xfrm>
            <a:prstGeom prst="rect">
              <a:avLst/>
            </a:prstGeom>
            <a:solidFill>
              <a:srgbClr val="0B55B5"/>
            </a:solidFill>
            <a:ln>
              <a:solidFill>
                <a:srgbClr val="0B5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pc="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sz="2800" b="1" spc="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25507" y="4462016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003</a:t>
              </a:r>
              <a:endParaRPr lang="ko-KR" altLang="en-US" sz="3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046785" y="4633682"/>
            <a:ext cx="1143002" cy="646331"/>
            <a:chOff x="1654292" y="5599479"/>
            <a:chExt cx="1143002" cy="646331"/>
          </a:xfrm>
        </p:grpSpPr>
        <p:sp>
          <p:nvSpPr>
            <p:cNvPr id="20" name="직사각형 19"/>
            <p:cNvSpPr/>
            <p:nvPr/>
          </p:nvSpPr>
          <p:spPr>
            <a:xfrm>
              <a:off x="1654292" y="5661150"/>
              <a:ext cx="1143002" cy="503940"/>
            </a:xfrm>
            <a:prstGeom prst="rect">
              <a:avLst/>
            </a:prstGeom>
            <a:solidFill>
              <a:srgbClr val="0B55B5"/>
            </a:solidFill>
            <a:ln>
              <a:solidFill>
                <a:srgbClr val="0B5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pc="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sz="2800" b="1" spc="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25507" y="5599479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004</a:t>
              </a:r>
              <a:endParaRPr lang="ko-KR" altLang="en-US" sz="3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252993" y="184228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목</a:t>
            </a:r>
            <a:r>
              <a:rPr lang="ko-KR" altLang="en-US" sz="2400" spc="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50747" y="2801047"/>
            <a:ext cx="292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IDE </a:t>
            </a:r>
            <a:r>
              <a:rPr lang="ko-KR" altLang="en-US" sz="2400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라이브러</a:t>
            </a:r>
            <a:r>
              <a:rPr lang="ko-KR" altLang="en-US" sz="2400" spc="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52989" y="3775980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</a:t>
            </a:r>
            <a:r>
              <a:rPr lang="ko-KR" altLang="en-US" sz="2400" spc="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6803" y="1007258"/>
            <a:ext cx="2698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1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40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3344" y="685268"/>
            <a:ext cx="1822815" cy="329157"/>
          </a:xfrm>
          <a:prstGeom prst="rect">
            <a:avLst/>
          </a:prstGeom>
          <a:solidFill>
            <a:srgbClr val="0B55B5"/>
          </a:solidFill>
          <a:ln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MP3Player</a:t>
            </a:r>
            <a:endParaRPr lang="ko-KR" altLang="en-US" sz="1200" spc="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52990" y="4711548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기능</a:t>
            </a:r>
            <a:endParaRPr lang="ko-KR" altLang="en-US" sz="2400" spc="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520250" y="5805741"/>
            <a:ext cx="243841" cy="243841"/>
          </a:xfrm>
          <a:prstGeom prst="ellipse">
            <a:avLst/>
          </a:prstGeom>
          <a:solidFill>
            <a:schemeClr val="bg1"/>
          </a:solidFill>
          <a:ln w="82550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046783" y="5614020"/>
            <a:ext cx="1143002" cy="646331"/>
            <a:chOff x="1654292" y="5599479"/>
            <a:chExt cx="1143002" cy="646331"/>
          </a:xfrm>
        </p:grpSpPr>
        <p:sp>
          <p:nvSpPr>
            <p:cNvPr id="34" name="직사각형 33"/>
            <p:cNvSpPr/>
            <p:nvPr/>
          </p:nvSpPr>
          <p:spPr>
            <a:xfrm>
              <a:off x="1654292" y="5661150"/>
              <a:ext cx="1143002" cy="503940"/>
            </a:xfrm>
            <a:prstGeom prst="rect">
              <a:avLst/>
            </a:prstGeom>
            <a:solidFill>
              <a:srgbClr val="0B55B5"/>
            </a:solidFill>
            <a:ln>
              <a:solidFill>
                <a:srgbClr val="0B5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pc="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sz="2800" b="1" spc="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32720" y="5599479"/>
              <a:ext cx="10166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005</a:t>
              </a:r>
              <a:endParaRPr lang="ko-KR" altLang="en-US" sz="3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252988" y="5691886"/>
            <a:ext cx="3509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 </a:t>
            </a:r>
            <a:r>
              <a:rPr lang="ko-KR" altLang="en-US" sz="2400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프로그램 시연</a:t>
            </a:r>
            <a:endParaRPr lang="ko-KR" altLang="en-US" sz="2400" spc="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667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7549" y="20138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300" dirty="0" smtClean="0">
                <a:solidFill>
                  <a:srgbClr val="0B55B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플레이어</a:t>
            </a:r>
            <a:endParaRPr lang="ko-KR" altLang="en-US" sz="2800" b="1" spc="300" dirty="0">
              <a:solidFill>
                <a:srgbClr val="0B55B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6463" y="571876"/>
            <a:ext cx="386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spc="-150" dirty="0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재생기능 </a:t>
            </a:r>
            <a:r>
              <a:rPr lang="en-US" altLang="ko-KR" spc="-150" dirty="0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pc="-150" dirty="0" err="1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ProgressBar</a:t>
            </a:r>
            <a:r>
              <a:rPr lang="en-US" altLang="ko-KR" spc="-150" dirty="0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- (</a:t>
            </a:r>
            <a:r>
              <a:rPr lang="en-US" altLang="ko-KR" spc="-150" dirty="0" err="1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MouseClick</a:t>
            </a:r>
            <a:r>
              <a:rPr lang="en-US" altLang="ko-KR" spc="-150" dirty="0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))</a:t>
            </a:r>
            <a:endParaRPr lang="ko-KR" altLang="en-US" spc="-150" dirty="0">
              <a:solidFill>
                <a:srgbClr val="AAC4E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179997" y="132065"/>
            <a:ext cx="1642700" cy="0"/>
            <a:chOff x="392430" y="1005840"/>
            <a:chExt cx="1642700" cy="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92430" y="100584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819997" y="100584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1247564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675130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066" y="941208"/>
            <a:ext cx="2831189" cy="4261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26" y="941208"/>
            <a:ext cx="2832275" cy="4261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 descr="C:\Users\wkdtj\Desktop\새 폴더 (2)\mouseclick metho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104" y="2214463"/>
            <a:ext cx="4138612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화살표 연결선 23"/>
          <p:cNvCxnSpPr>
            <a:stCxn id="25" idx="3"/>
            <a:endCxn id="4099" idx="1"/>
          </p:cNvCxnSpPr>
          <p:nvPr/>
        </p:nvCxnSpPr>
        <p:spPr>
          <a:xfrm>
            <a:off x="3203701" y="3071713"/>
            <a:ext cx="757403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4099" idx="3"/>
            <a:endCxn id="4098" idx="1"/>
          </p:cNvCxnSpPr>
          <p:nvPr/>
        </p:nvCxnSpPr>
        <p:spPr>
          <a:xfrm>
            <a:off x="8099716" y="3071713"/>
            <a:ext cx="83335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직선 화살표 연결선 2051"/>
          <p:cNvCxnSpPr/>
          <p:nvPr/>
        </p:nvCxnSpPr>
        <p:spPr>
          <a:xfrm flipH="1" flipV="1">
            <a:off x="1787562" y="4003040"/>
            <a:ext cx="810943" cy="70104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642697" y="4550191"/>
            <a:ext cx="668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50"/>
                </a:solidFill>
              </a:rPr>
              <a:t>Click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cxnSp>
        <p:nvCxnSpPr>
          <p:cNvPr id="2054" name="직선 화살표 연결선 2053"/>
          <p:cNvCxnSpPr/>
          <p:nvPr/>
        </p:nvCxnSpPr>
        <p:spPr>
          <a:xfrm>
            <a:off x="3582402" y="3071713"/>
            <a:ext cx="0" cy="213050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직선 화살표 연결선 2056"/>
          <p:cNvCxnSpPr/>
          <p:nvPr/>
        </p:nvCxnSpPr>
        <p:spPr>
          <a:xfrm>
            <a:off x="8516391" y="3071713"/>
            <a:ext cx="0" cy="213050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1426" y="5273040"/>
            <a:ext cx="4285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1-1. </a:t>
            </a:r>
            <a:r>
              <a:rPr lang="en-US" altLang="ko-KR" sz="1400" dirty="0" err="1" smtClean="0"/>
              <a:t>ProgressBar</a:t>
            </a:r>
            <a:r>
              <a:rPr lang="ko-KR" altLang="en-US" sz="1400" dirty="0" smtClean="0"/>
              <a:t>의 임의의 지점을 누르면 해당 노래가 그 지점부터 시작하는 기능이다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1426" y="5882640"/>
            <a:ext cx="4285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1-2. </a:t>
            </a:r>
            <a:r>
              <a:rPr lang="ko-KR" altLang="en-US" sz="1400" dirty="0" smtClean="0"/>
              <a:t>해당 </a:t>
            </a:r>
            <a:r>
              <a:rPr lang="en-US" altLang="ko-KR" sz="1400" dirty="0" err="1" smtClean="0"/>
              <a:t>ProgressBar</a:t>
            </a:r>
            <a:r>
              <a:rPr lang="ko-KR" altLang="en-US" sz="1400" dirty="0" smtClean="0"/>
              <a:t>의 길이를 </a:t>
            </a:r>
            <a:r>
              <a:rPr lang="en-US" altLang="ko-KR" sz="1400" dirty="0" smtClean="0"/>
              <a:t>100</a:t>
            </a:r>
            <a:r>
              <a:rPr lang="ko-KR" altLang="en-US" sz="1400" dirty="0" smtClean="0"/>
              <a:t>을 기준으로 환산하여 </a:t>
            </a:r>
            <a:r>
              <a:rPr lang="en-US" altLang="ko-KR" sz="1400" dirty="0" smtClean="0"/>
              <a:t>X</a:t>
            </a:r>
            <a:r>
              <a:rPr lang="ko-KR" altLang="en-US" sz="1400" dirty="0" smtClean="0"/>
              <a:t>값을 구하였다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57073" y="5273040"/>
            <a:ext cx="42852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2. </a:t>
            </a:r>
            <a:r>
              <a:rPr lang="en-US" altLang="ko-KR" sz="1400" dirty="0" err="1" smtClean="0"/>
              <a:t>MouseClick</a:t>
            </a:r>
            <a:r>
              <a:rPr lang="en-US" altLang="ko-KR" sz="1400" dirty="0" smtClean="0"/>
              <a:t>() method</a:t>
            </a:r>
            <a:r>
              <a:rPr lang="ko-KR" altLang="en-US" sz="1400" dirty="0" smtClean="0"/>
              <a:t>는 </a:t>
            </a:r>
            <a:r>
              <a:rPr lang="en-US" altLang="ko-KR" sz="1400" dirty="0" err="1" smtClean="0"/>
              <a:t>realX</a:t>
            </a:r>
            <a:r>
              <a:rPr lang="ko-KR" altLang="en-US" sz="1400" dirty="0" smtClean="0"/>
              <a:t>의 값을 해당 노래의 총 </a:t>
            </a:r>
            <a:r>
              <a:rPr lang="en-US" altLang="ko-KR" sz="1400" dirty="0" smtClean="0"/>
              <a:t>stream </a:t>
            </a:r>
            <a:r>
              <a:rPr lang="ko-KR" altLang="en-US" sz="1400" dirty="0" smtClean="0"/>
              <a:t>양에 비례하여 곱하고 그 곱한 값을 총 </a:t>
            </a:r>
            <a:r>
              <a:rPr lang="en-US" altLang="ko-KR" sz="1400" dirty="0" smtClean="0"/>
              <a:t>stream </a:t>
            </a:r>
            <a:r>
              <a:rPr lang="ko-KR" altLang="en-US" sz="1400" dirty="0" smtClean="0"/>
              <a:t>양에서 빼준다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957073" y="6039168"/>
            <a:ext cx="42852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빼준 후 </a:t>
            </a:r>
            <a:r>
              <a:rPr lang="en-US" altLang="ko-KR" sz="1400" dirty="0" smtClean="0"/>
              <a:t>play</a:t>
            </a:r>
            <a:r>
              <a:rPr lang="ko-KR" altLang="en-US" sz="1400" dirty="0" smtClean="0"/>
              <a:t>가 다시 되므로 </a:t>
            </a:r>
            <a:r>
              <a:rPr lang="en-US" altLang="ko-KR" sz="1400" dirty="0" smtClean="0"/>
              <a:t>play method </a:t>
            </a:r>
            <a:r>
              <a:rPr lang="ko-KR" altLang="en-US" sz="1400" dirty="0" smtClean="0"/>
              <a:t>내에 </a:t>
            </a:r>
            <a:r>
              <a:rPr lang="en-US" altLang="ko-KR" sz="1400" dirty="0" smtClean="0"/>
              <a:t>skip method</a:t>
            </a:r>
            <a:r>
              <a:rPr lang="ko-KR" altLang="en-US" sz="1400" dirty="0" smtClean="0"/>
              <a:t>로 인해 누른 지점부터 노래가 재생된다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839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37160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300" dirty="0" smtClean="0">
                <a:solidFill>
                  <a:srgbClr val="0B55B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재생목록</a:t>
            </a:r>
            <a:endParaRPr lang="ko-KR" altLang="en-US" sz="3600" b="1" spc="300" dirty="0">
              <a:solidFill>
                <a:srgbClr val="0B55B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3684" y="1924384"/>
            <a:ext cx="511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ko-KR" altLang="en-US" sz="1600" spc="-150" dirty="0">
              <a:solidFill>
                <a:srgbClr val="AAC4E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3" name="다이어그램 12"/>
          <p:cNvGraphicFramePr/>
          <p:nvPr>
            <p:extLst>
              <p:ext uri="{D42A27DB-BD31-4B8C-83A1-F6EECF244321}">
                <p14:modId xmlns:p14="http://schemas.microsoft.com/office/powerpoint/2010/main" val="339817660"/>
              </p:ext>
            </p:extLst>
          </p:nvPr>
        </p:nvGraphicFramePr>
        <p:xfrm>
          <a:off x="3060442" y="1005840"/>
          <a:ext cx="8761444" cy="4993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84115" y="1175825"/>
            <a:ext cx="1642700" cy="0"/>
            <a:chOff x="455014" y="1097280"/>
            <a:chExt cx="1642700" cy="0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713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371600"/>
            <a:ext cx="1986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300" dirty="0" smtClean="0">
                <a:solidFill>
                  <a:srgbClr val="0B55B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재생목록</a:t>
            </a:r>
            <a:endParaRPr lang="ko-KR" altLang="en-US" sz="3600" b="1" spc="300" dirty="0">
              <a:solidFill>
                <a:srgbClr val="0B55B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3684" y="1924384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</a:t>
            </a:r>
            <a:endParaRPr lang="ko-KR" altLang="en-US" sz="1600" spc="-150" dirty="0">
              <a:solidFill>
                <a:srgbClr val="AAC4E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455" y="111869"/>
            <a:ext cx="5410200" cy="45815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954" y="5094611"/>
            <a:ext cx="2019300" cy="39052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35" y="5271211"/>
            <a:ext cx="1733550" cy="762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904" y="5466474"/>
            <a:ext cx="2038350" cy="571500"/>
          </a:xfrm>
          <a:prstGeom prst="rect">
            <a:avLst/>
          </a:prstGeom>
        </p:spPr>
      </p:pic>
      <p:cxnSp>
        <p:nvCxnSpPr>
          <p:cNvPr id="24" name="직선 화살표 연결선 23"/>
          <p:cNvCxnSpPr/>
          <p:nvPr/>
        </p:nvCxnSpPr>
        <p:spPr>
          <a:xfrm>
            <a:off x="4849578" y="5569113"/>
            <a:ext cx="397314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4852692" y="5740175"/>
            <a:ext cx="397314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849578" y="5908125"/>
            <a:ext cx="397314" cy="0"/>
          </a:xfrm>
          <a:prstGeom prst="straightConnector1">
            <a:avLst/>
          </a:prstGeom>
          <a:ln w="19050">
            <a:solidFill>
              <a:schemeClr val="tx1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694923" y="886408"/>
            <a:ext cx="0" cy="2680169"/>
          </a:xfrm>
          <a:prstGeom prst="straightConnector1">
            <a:avLst/>
          </a:prstGeom>
          <a:ln w="158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3694923" y="4111446"/>
            <a:ext cx="0" cy="1163895"/>
          </a:xfrm>
          <a:prstGeom prst="straightConnector1">
            <a:avLst/>
          </a:prstGeom>
          <a:ln w="158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491136" y="4125978"/>
            <a:ext cx="0" cy="1163895"/>
          </a:xfrm>
          <a:prstGeom prst="straightConnector1">
            <a:avLst/>
          </a:prstGeom>
          <a:ln w="158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5546" y="353378"/>
            <a:ext cx="2998963" cy="4607214"/>
          </a:xfrm>
          <a:prstGeom prst="rect">
            <a:avLst/>
          </a:prstGeom>
        </p:spPr>
      </p:pic>
      <p:cxnSp>
        <p:nvCxnSpPr>
          <p:cNvPr id="21" name="꺾인 연결선 20"/>
          <p:cNvCxnSpPr>
            <a:stCxn id="18" idx="3"/>
          </p:cNvCxnSpPr>
          <p:nvPr/>
        </p:nvCxnSpPr>
        <p:spPr>
          <a:xfrm flipV="1">
            <a:off x="7077254" y="1245753"/>
            <a:ext cx="3345040" cy="4506471"/>
          </a:xfrm>
          <a:prstGeom prst="bentConnector2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7572" y="624841"/>
            <a:ext cx="2444841" cy="620912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384115" y="1175825"/>
            <a:ext cx="1642700" cy="0"/>
            <a:chOff x="455014" y="1097280"/>
            <a:chExt cx="1642700" cy="0"/>
          </a:xfrm>
        </p:grpSpPr>
        <p:cxnSp>
          <p:nvCxnSpPr>
            <p:cNvPr id="36" name="직선 연결선 35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324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1471950" y="6679998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256221" y="1371600"/>
            <a:ext cx="1986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300" dirty="0" smtClean="0">
                <a:solidFill>
                  <a:srgbClr val="0B55B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재생목록</a:t>
            </a:r>
            <a:endParaRPr lang="ko-KR" altLang="en-US" sz="3600" b="1" spc="300" dirty="0">
              <a:solidFill>
                <a:srgbClr val="0B55B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3684" y="1924384"/>
            <a:ext cx="511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</a:t>
            </a:r>
            <a:endParaRPr lang="ko-KR" altLang="en-US" sz="1600" spc="-150" dirty="0">
              <a:solidFill>
                <a:srgbClr val="AAC4E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9504" y="2659224"/>
            <a:ext cx="3685593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3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JFileChooser</a:t>
            </a:r>
            <a:r>
              <a:rPr lang="ko-KR" altLang="en-US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파일 선택</a:t>
            </a:r>
            <a:endParaRPr lang="en-US" altLang="ko-KR" sz="13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3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3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checkDB</a:t>
            </a:r>
            <a:r>
              <a:rPr lang="en-US" altLang="ko-KR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lvl="1"/>
            <a:r>
              <a:rPr lang="en-US" altLang="ko-KR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DB</a:t>
            </a:r>
            <a:r>
              <a:rPr lang="ko-KR" altLang="en-US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 등록여부 확인</a:t>
            </a:r>
            <a:endParaRPr lang="en-US" altLang="ko-KR" sz="13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2"/>
            <a:r>
              <a:rPr lang="en-US" altLang="ko-KR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(</a:t>
            </a:r>
            <a:r>
              <a:rPr lang="ko-KR" altLang="en-US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미등록</a:t>
            </a:r>
            <a:r>
              <a:rPr lang="en-US" altLang="ko-KR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3</a:t>
            </a:r>
            <a:r>
              <a:rPr lang="ko-KR" altLang="en-US" sz="1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</a:t>
            </a:r>
            <a:endParaRPr lang="en-US" altLang="ko-KR" sz="13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2"/>
            <a:r>
              <a:rPr lang="en-US" altLang="ko-KR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(</a:t>
            </a:r>
            <a:r>
              <a:rPr lang="ko-KR" altLang="en-US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등록</a:t>
            </a:r>
            <a:r>
              <a:rPr lang="en-US" altLang="ko-KR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4 </a:t>
            </a:r>
            <a:r>
              <a:rPr lang="ko-KR" altLang="en-US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</a:t>
            </a:r>
            <a:endParaRPr lang="en-US" altLang="ko-KR" sz="13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3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3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insertDB</a:t>
            </a:r>
            <a:r>
              <a:rPr lang="en-US" altLang="ko-KR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lvl="1"/>
            <a:r>
              <a:rPr lang="en-US" altLang="ko-KR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(</a:t>
            </a:r>
            <a:r>
              <a:rPr lang="ko-KR" altLang="en-US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</a:t>
            </a:r>
            <a:r>
              <a:rPr lang="en-US" altLang="ko-KR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DB</a:t>
            </a:r>
            <a:r>
              <a:rPr lang="ko-KR" altLang="en-US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추가</a:t>
            </a:r>
            <a:endParaRPr lang="en-US" altLang="ko-KR" sz="13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en-US" altLang="ko-KR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- 2</a:t>
            </a:r>
            <a:r>
              <a:rPr lang="ko-KR" altLang="en-US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복귀</a:t>
            </a:r>
            <a:endParaRPr lang="en-US" altLang="ko-KR" sz="13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3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3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InsertList</a:t>
            </a:r>
            <a:r>
              <a:rPr lang="en-US" altLang="ko-KR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endParaRPr lang="en-US" altLang="ko-KR" sz="1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en-US" altLang="ko-KR" sz="1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재생목록에 </a:t>
            </a:r>
            <a:r>
              <a:rPr lang="ko-KR" altLang="en-US" sz="1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</a:t>
            </a:r>
            <a:endParaRPr lang="en-US" altLang="ko-KR" sz="1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3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3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selectList</a:t>
            </a:r>
            <a:r>
              <a:rPr lang="en-US" altLang="ko-KR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lvl="1"/>
            <a:r>
              <a:rPr lang="en-US" altLang="ko-KR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13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</a:t>
            </a:r>
            <a:r>
              <a:rPr lang="ko-KR" altLang="en-US" sz="13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재출력</a:t>
            </a:r>
            <a:endParaRPr lang="en-US" altLang="ko-KR" sz="13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z="1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135" y="302399"/>
            <a:ext cx="2513433" cy="3861311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4083512" y="3920930"/>
            <a:ext cx="412810" cy="212836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831" y="949025"/>
            <a:ext cx="3601018" cy="256805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868" y="302399"/>
            <a:ext cx="2513433" cy="3861311"/>
          </a:xfrm>
          <a:prstGeom prst="rect">
            <a:avLst/>
          </a:prstGeom>
        </p:spPr>
      </p:pic>
      <p:cxnSp>
        <p:nvCxnSpPr>
          <p:cNvPr id="15" name="꺾인 연결선 14"/>
          <p:cNvCxnSpPr>
            <a:stCxn id="36" idx="3"/>
          </p:cNvCxnSpPr>
          <p:nvPr/>
        </p:nvCxnSpPr>
        <p:spPr>
          <a:xfrm flipV="1">
            <a:off x="4496322" y="3517082"/>
            <a:ext cx="1717866" cy="510266"/>
          </a:xfrm>
          <a:prstGeom prst="bentConnector3">
            <a:avLst>
              <a:gd name="adj1" fmla="val 9997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endCxn id="35" idx="2"/>
          </p:cNvCxnSpPr>
          <p:nvPr/>
        </p:nvCxnSpPr>
        <p:spPr>
          <a:xfrm rot="10800000" flipV="1">
            <a:off x="4020853" y="3415004"/>
            <a:ext cx="4720643" cy="748706"/>
          </a:xfrm>
          <a:prstGeom prst="bentConnector4">
            <a:avLst>
              <a:gd name="adj1" fmla="val -75"/>
              <a:gd name="adj2" fmla="val 136764"/>
            </a:avLst>
          </a:prstGeom>
          <a:ln w="15875">
            <a:solidFill>
              <a:srgbClr val="0000FF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347131" y="4555697"/>
            <a:ext cx="12779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checkDB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939881" y="4928995"/>
            <a:ext cx="2103460" cy="5539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SONGDB</a:t>
            </a:r>
            <a:r>
              <a:rPr lang="ko-KR" altLang="en-US" sz="15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이미 등록된</a:t>
            </a:r>
            <a:endParaRPr lang="en-US" altLang="ko-KR" sz="15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5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파일인가</a:t>
            </a:r>
            <a:r>
              <a:rPr lang="en-US" altLang="ko-KR" sz="15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9833" y="5013352"/>
            <a:ext cx="127701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insertDB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66678" y="5925548"/>
            <a:ext cx="136357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insertList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</p:txBody>
      </p:sp>
      <p:sp>
        <p:nvSpPr>
          <p:cNvPr id="51" name="순서도: 판단 50"/>
          <p:cNvSpPr/>
          <p:nvPr/>
        </p:nvSpPr>
        <p:spPr>
          <a:xfrm>
            <a:off x="6038376" y="5031995"/>
            <a:ext cx="1008691" cy="3479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</a:t>
            </a:r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순서도: 판단 53"/>
          <p:cNvSpPr/>
          <p:nvPr/>
        </p:nvSpPr>
        <p:spPr>
          <a:xfrm>
            <a:off x="3487631" y="5936238"/>
            <a:ext cx="1008691" cy="3479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Yes</a:t>
            </a:r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8" name="직선 화살표 연결선 57"/>
          <p:cNvCxnSpPr>
            <a:stCxn id="48" idx="2"/>
            <a:endCxn id="54" idx="0"/>
          </p:cNvCxnSpPr>
          <p:nvPr/>
        </p:nvCxnSpPr>
        <p:spPr>
          <a:xfrm>
            <a:off x="3991611" y="5482993"/>
            <a:ext cx="366" cy="45324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8" idx="3"/>
            <a:endCxn id="51" idx="1"/>
          </p:cNvCxnSpPr>
          <p:nvPr/>
        </p:nvCxnSpPr>
        <p:spPr>
          <a:xfrm flipV="1">
            <a:off x="5043341" y="5205951"/>
            <a:ext cx="995035" cy="4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51" idx="3"/>
            <a:endCxn id="49" idx="1"/>
          </p:cNvCxnSpPr>
          <p:nvPr/>
        </p:nvCxnSpPr>
        <p:spPr>
          <a:xfrm flipV="1">
            <a:off x="7047067" y="5198018"/>
            <a:ext cx="732766" cy="793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endCxn id="46" idx="3"/>
          </p:cNvCxnSpPr>
          <p:nvPr/>
        </p:nvCxnSpPr>
        <p:spPr>
          <a:xfrm rot="5400000">
            <a:off x="5807181" y="2250890"/>
            <a:ext cx="1307337" cy="3671608"/>
          </a:xfrm>
          <a:prstGeom prst="bentConnector2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49" idx="2"/>
          </p:cNvCxnSpPr>
          <p:nvPr/>
        </p:nvCxnSpPr>
        <p:spPr>
          <a:xfrm rot="5400000">
            <a:off x="6419365" y="3490382"/>
            <a:ext cx="106674" cy="3891279"/>
          </a:xfrm>
          <a:prstGeom prst="bentConnector3">
            <a:avLst>
              <a:gd name="adj1" fmla="val 314298"/>
            </a:avLst>
          </a:prstGeom>
          <a:ln w="15875">
            <a:solidFill>
              <a:srgbClr val="0000FF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endCxn id="50" idx="1"/>
          </p:cNvCxnSpPr>
          <p:nvPr/>
        </p:nvCxnSpPr>
        <p:spPr>
          <a:xfrm>
            <a:off x="4497104" y="6110194"/>
            <a:ext cx="3269574" cy="2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9867338" y="5010575"/>
            <a:ext cx="137249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selectList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</p:txBody>
      </p:sp>
      <p:cxnSp>
        <p:nvCxnSpPr>
          <p:cNvPr id="21" name="꺾인 연결선 20"/>
          <p:cNvCxnSpPr>
            <a:stCxn id="50" idx="3"/>
            <a:endCxn id="106" idx="2"/>
          </p:cNvCxnSpPr>
          <p:nvPr/>
        </p:nvCxnSpPr>
        <p:spPr>
          <a:xfrm flipV="1">
            <a:off x="9130256" y="5379907"/>
            <a:ext cx="1423328" cy="730307"/>
          </a:xfrm>
          <a:prstGeom prst="bent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06" idx="0"/>
            <a:endCxn id="11" idx="2"/>
          </p:cNvCxnSpPr>
          <p:nvPr/>
        </p:nvCxnSpPr>
        <p:spPr>
          <a:xfrm flipV="1">
            <a:off x="10553584" y="4163710"/>
            <a:ext cx="1" cy="84686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384115" y="1175825"/>
            <a:ext cx="1642700" cy="0"/>
            <a:chOff x="455014" y="1097280"/>
            <a:chExt cx="1642700" cy="0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915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54" grpId="0" animBg="1"/>
      <p:bldP spid="10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371600"/>
            <a:ext cx="1986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300" dirty="0">
                <a:solidFill>
                  <a:srgbClr val="0B55B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재생목록</a:t>
            </a:r>
            <a:endParaRPr lang="en-US" altLang="ko-KR" sz="3600" b="1" spc="300" dirty="0">
              <a:solidFill>
                <a:srgbClr val="0B55B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3684" y="1924384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r>
              <a:rPr lang="en-US" altLang="ko-KR" sz="1600" spc="-150" dirty="0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600" spc="-150" dirty="0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ko-KR" altLang="en-US" sz="1600" spc="-150" dirty="0">
              <a:solidFill>
                <a:srgbClr val="AAC4E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464" y="302399"/>
            <a:ext cx="2492418" cy="382902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29504" y="2659224"/>
            <a:ext cx="368559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삭제</a:t>
            </a:r>
            <a:r>
              <a:rPr lang="en-US" altLang="ko-KR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수정할 곡 선택</a:t>
            </a:r>
            <a:endParaRPr lang="en-US" altLang="ko-KR" sz="13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3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3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delete()/modify()</a:t>
            </a:r>
            <a:endParaRPr lang="en-US" altLang="ko-KR" sz="1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en-US" altLang="ko-KR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13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삭제</a:t>
            </a:r>
            <a:r>
              <a:rPr lang="en-US" altLang="ko-KR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수정 </a:t>
            </a:r>
            <a:r>
              <a:rPr lang="ko-KR" altLang="en-US" sz="13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쿼리문</a:t>
            </a:r>
            <a:r>
              <a:rPr lang="ko-KR" altLang="en-US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작성</a:t>
            </a:r>
            <a:endParaRPr lang="en-US" altLang="ko-KR" sz="13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z="13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3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selectList()</a:t>
            </a:r>
            <a:endParaRPr lang="en-US" altLang="ko-KR" sz="13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en-US" altLang="ko-KR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13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</a:t>
            </a:r>
            <a:r>
              <a:rPr lang="ko-KR" altLang="en-US" sz="13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재출력</a:t>
            </a:r>
            <a:endParaRPr lang="en-US" altLang="ko-KR" sz="13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z="1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499902" y="4644699"/>
            <a:ext cx="5555249" cy="1990331"/>
          </a:xfrm>
          <a:prstGeom prst="rect">
            <a:avLst/>
          </a:prstGeom>
          <a:solidFill>
            <a:schemeClr val="accent6">
              <a:lumMod val="40000"/>
              <a:lumOff val="60000"/>
              <a:alpha val="16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523" y="275867"/>
            <a:ext cx="2512941" cy="386055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325" y="1661354"/>
            <a:ext cx="2514600" cy="1114425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 flipV="1">
            <a:off x="4133657" y="2202877"/>
            <a:ext cx="1991900" cy="178794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692161" y="3884408"/>
            <a:ext cx="412810" cy="212836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꺾인 연결선 81"/>
          <p:cNvCxnSpPr/>
          <p:nvPr/>
        </p:nvCxnSpPr>
        <p:spPr>
          <a:xfrm rot="5400000">
            <a:off x="5892363" y="2146282"/>
            <a:ext cx="1276390" cy="2269480"/>
          </a:xfrm>
          <a:prstGeom prst="bentConnector2">
            <a:avLst/>
          </a:prstGeom>
          <a:ln w="15875">
            <a:solidFill>
              <a:srgbClr val="0000FF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902" y="4663408"/>
            <a:ext cx="5019675" cy="1971675"/>
          </a:xfrm>
          <a:prstGeom prst="rect">
            <a:avLst/>
          </a:prstGeom>
        </p:spPr>
      </p:pic>
      <p:cxnSp>
        <p:nvCxnSpPr>
          <p:cNvPr id="99" name="꺾인 연결선 98"/>
          <p:cNvCxnSpPr/>
          <p:nvPr/>
        </p:nvCxnSpPr>
        <p:spPr>
          <a:xfrm rot="10800000" flipV="1">
            <a:off x="6499903" y="2504444"/>
            <a:ext cx="375319" cy="3241334"/>
          </a:xfrm>
          <a:prstGeom prst="bentConnector3">
            <a:avLst>
              <a:gd name="adj1" fmla="val 245433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379032" y="5591889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delete()</a:t>
            </a:r>
          </a:p>
        </p:txBody>
      </p:sp>
      <p:cxnSp>
        <p:nvCxnSpPr>
          <p:cNvPr id="52" name="직선 연결선 51"/>
          <p:cNvCxnSpPr>
            <a:stCxn id="36" idx="2"/>
            <a:endCxn id="44" idx="0"/>
          </p:cNvCxnSpPr>
          <p:nvPr/>
        </p:nvCxnSpPr>
        <p:spPr>
          <a:xfrm>
            <a:off x="3898566" y="4097244"/>
            <a:ext cx="0" cy="14946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44" idx="3"/>
          </p:cNvCxnSpPr>
          <p:nvPr/>
        </p:nvCxnSpPr>
        <p:spPr>
          <a:xfrm flipV="1">
            <a:off x="4418099" y="5740102"/>
            <a:ext cx="1844982" cy="5676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/>
          <p:nvPr/>
        </p:nvCxnSpPr>
        <p:spPr>
          <a:xfrm flipV="1">
            <a:off x="4465915" y="886793"/>
            <a:ext cx="6632706" cy="5292033"/>
          </a:xfrm>
          <a:prstGeom prst="bent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01713" y="6018991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selectList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384115" y="1175825"/>
            <a:ext cx="1642700" cy="0"/>
            <a:chOff x="455014" y="1097280"/>
            <a:chExt cx="1642700" cy="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846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557" y="5298789"/>
            <a:ext cx="5524500" cy="10953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388" y="4830111"/>
            <a:ext cx="3667125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6221" y="1371600"/>
            <a:ext cx="1986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300" dirty="0">
                <a:solidFill>
                  <a:srgbClr val="0B55B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재생목록</a:t>
            </a:r>
            <a:endParaRPr lang="en-US" altLang="ko-KR" sz="3600" b="1" spc="300" dirty="0">
              <a:solidFill>
                <a:srgbClr val="0B55B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3684" y="1924384"/>
            <a:ext cx="511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sz="1600" spc="-150" dirty="0">
              <a:solidFill>
                <a:srgbClr val="AAC4E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0464" y="302399"/>
            <a:ext cx="2492418" cy="382902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6957" y="289534"/>
            <a:ext cx="2492419" cy="382902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2582" y="1631124"/>
            <a:ext cx="2790825" cy="117157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531631" y="3424335"/>
            <a:ext cx="412810" cy="269387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29504" y="2659224"/>
            <a:ext cx="368559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3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getKeyword()</a:t>
            </a:r>
            <a:endParaRPr lang="en-US" altLang="ko-KR" sz="13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en-US" altLang="ko-KR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13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String</a:t>
            </a:r>
            <a:r>
              <a:rPr lang="en-US" altLang="ko-KR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반환</a:t>
            </a:r>
            <a:endParaRPr lang="en-US" altLang="ko-KR" sz="13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3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3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반환값에</a:t>
            </a:r>
            <a:r>
              <a:rPr lang="ko-KR" altLang="en-US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따른 검색 </a:t>
            </a:r>
            <a:r>
              <a:rPr lang="ko-KR" altLang="en-US" sz="13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쿼리문</a:t>
            </a:r>
            <a:r>
              <a:rPr lang="ko-KR" altLang="en-US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작성</a:t>
            </a:r>
            <a:endParaRPr lang="en-US" altLang="ko-KR" sz="13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3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3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selectList()</a:t>
            </a:r>
            <a:endParaRPr lang="en-US" altLang="ko-KR" sz="13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en-US" altLang="ko-KR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13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의거한 테이블 출력</a:t>
            </a:r>
            <a:endParaRPr lang="en-US" altLang="ko-KR" sz="13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endParaRPr lang="en-US" altLang="ko-KR" sz="1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3" name="직선 화살표 연결선 22"/>
          <p:cNvCxnSpPr>
            <a:endCxn id="19" idx="1"/>
          </p:cNvCxnSpPr>
          <p:nvPr/>
        </p:nvCxnSpPr>
        <p:spPr>
          <a:xfrm flipV="1">
            <a:off x="4944441" y="2216912"/>
            <a:ext cx="898141" cy="134542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736703" y="6372893"/>
            <a:ext cx="3181738" cy="18028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꺾인 연결선 36"/>
          <p:cNvCxnSpPr>
            <a:stCxn id="33" idx="3"/>
          </p:cNvCxnSpPr>
          <p:nvPr/>
        </p:nvCxnSpPr>
        <p:spPr>
          <a:xfrm flipV="1">
            <a:off x="9918441" y="923731"/>
            <a:ext cx="1433499" cy="5539307"/>
          </a:xfrm>
          <a:prstGeom prst="bent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042986" y="5752964"/>
            <a:ext cx="2554880" cy="162644"/>
          </a:xfrm>
          <a:prstGeom prst="rect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348256" y="2112323"/>
            <a:ext cx="2212783" cy="256073"/>
          </a:xfrm>
          <a:prstGeom prst="rect">
            <a:avLst/>
          </a:prstGeom>
          <a:solidFill>
            <a:srgbClr val="FFFF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7572981" y="3619082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null</a:t>
            </a:r>
          </a:p>
        </p:txBody>
      </p:sp>
      <p:cxnSp>
        <p:nvCxnSpPr>
          <p:cNvPr id="73" name="직선 화살표 연결선 72"/>
          <p:cNvCxnSpPr/>
          <p:nvPr/>
        </p:nvCxnSpPr>
        <p:spPr>
          <a:xfrm flipH="1">
            <a:off x="7464375" y="2659224"/>
            <a:ext cx="20400" cy="2234860"/>
          </a:xfrm>
          <a:prstGeom prst="straightConnector1">
            <a:avLst/>
          </a:prstGeom>
          <a:ln w="15875">
            <a:solidFill>
              <a:srgbClr val="0000FF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/>
          <p:nvPr/>
        </p:nvCxnSpPr>
        <p:spPr>
          <a:xfrm rot="10800000">
            <a:off x="3939317" y="4150088"/>
            <a:ext cx="2797386" cy="1084387"/>
          </a:xfrm>
          <a:prstGeom prst="bentConnector2">
            <a:avLst/>
          </a:prstGeom>
          <a:ln w="15875">
            <a:solidFill>
              <a:srgbClr val="0000FF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6735584" y="5140654"/>
            <a:ext cx="542294" cy="171992"/>
          </a:xfrm>
          <a:prstGeom prst="rect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6538720" y="5287311"/>
            <a:ext cx="5534025" cy="1312089"/>
          </a:xfrm>
          <a:prstGeom prst="rect">
            <a:avLst/>
          </a:prstGeom>
          <a:solidFill>
            <a:schemeClr val="accent6">
              <a:lumMod val="40000"/>
              <a:lumOff val="60000"/>
              <a:alpha val="16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꺾인 연결선 98"/>
          <p:cNvCxnSpPr/>
          <p:nvPr/>
        </p:nvCxnSpPr>
        <p:spPr>
          <a:xfrm rot="10800000" flipV="1">
            <a:off x="6538721" y="2548101"/>
            <a:ext cx="209120" cy="3469544"/>
          </a:xfrm>
          <a:prstGeom prst="bentConnector3">
            <a:avLst>
              <a:gd name="adj1" fmla="val 209315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291203" y="3620620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입력값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반환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538721" y="1181585"/>
            <a:ext cx="1308324" cy="30777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6499902" y="1172593"/>
            <a:ext cx="1476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getKeyword()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988" y="6376267"/>
            <a:ext cx="3057525" cy="171450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384115" y="1175825"/>
            <a:ext cx="1642700" cy="0"/>
            <a:chOff x="455014" y="1097280"/>
            <a:chExt cx="1642700" cy="0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926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3" grpId="0" animBg="1"/>
      <p:bldP spid="45" grpId="0" animBg="1"/>
      <p:bldP spid="53" grpId="0" animBg="1"/>
      <p:bldP spid="67" grpId="0"/>
      <p:bldP spid="83" grpId="0" animBg="1"/>
      <p:bldP spid="86" grpId="0" animBg="1"/>
      <p:bldP spid="103" grpId="0"/>
      <p:bldP spid="112" grpId="0" animBg="1"/>
      <p:bldP spid="1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13560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300" dirty="0" smtClean="0">
                <a:solidFill>
                  <a:srgbClr val="0B55B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게시판</a:t>
            </a:r>
            <a:endParaRPr lang="ko-KR" altLang="en-US" sz="2800" b="1" spc="300" dirty="0">
              <a:solidFill>
                <a:srgbClr val="0B55B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780" y="382375"/>
            <a:ext cx="3096057" cy="317877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643" y="1060348"/>
            <a:ext cx="4257270" cy="82603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897" y="3181530"/>
            <a:ext cx="3976580" cy="261032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81654" y="3731649"/>
            <a:ext cx="29990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게시판 실행 시  </a:t>
            </a:r>
            <a:r>
              <a:rPr lang="en-US" altLang="ko-KR" sz="1050" spc="-15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DataBase</a:t>
            </a:r>
            <a:r>
              <a:rPr lang="ko-KR" altLang="en-US" sz="105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ko-KR" altLang="en-US" sz="1050" spc="-15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게시글을</a:t>
            </a:r>
            <a:r>
              <a:rPr lang="ko-KR" altLang="en-US" sz="105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불러옴</a:t>
            </a:r>
            <a:r>
              <a:rPr lang="en-US" altLang="ko-KR" sz="105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05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5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하단에 검색 할  항목을 선택할 시 </a:t>
            </a:r>
            <a:r>
              <a:rPr lang="en-US" altLang="ko-KR" sz="105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r>
              <a:rPr lang="ko-KR" altLang="en-US" sz="105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ko-KR" altLang="en-US" sz="1050" spc="-15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받아옴</a:t>
            </a:r>
            <a:r>
              <a:rPr lang="en-US" altLang="ko-KR" sz="105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05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5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검색할 항목을 선택 후 </a:t>
            </a:r>
            <a:r>
              <a:rPr lang="ko-KR" altLang="en-US" sz="1050" spc="-15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검색어를</a:t>
            </a:r>
            <a:r>
              <a:rPr lang="ko-KR" altLang="en-US" sz="105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입력한 후 검색버튼을 클릭 시 검색 항목에 맞는 </a:t>
            </a:r>
            <a:r>
              <a:rPr lang="ko-KR" altLang="en-US" sz="1050" spc="-15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게시글이</a:t>
            </a:r>
            <a:r>
              <a:rPr lang="ko-KR" altLang="en-US" sz="105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테이블에 출력</a:t>
            </a:r>
            <a:endParaRPr lang="en-US" altLang="ko-KR" sz="1050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050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50" spc="-15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새로고침</a:t>
            </a:r>
            <a:r>
              <a:rPr lang="ko-KR" altLang="en-US" sz="105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버튼을 누르면</a:t>
            </a:r>
            <a:r>
              <a:rPr lang="en-US" altLang="ko-KR" sz="105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5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다시 전체 </a:t>
            </a:r>
            <a:r>
              <a:rPr lang="ko-KR" altLang="en-US" sz="1050" spc="-15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게시글을</a:t>
            </a:r>
            <a:r>
              <a:rPr lang="ko-KR" altLang="en-US" sz="105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불러온다</a:t>
            </a:r>
            <a:r>
              <a:rPr lang="en-US" altLang="ko-KR" sz="105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05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 flipH="1">
            <a:off x="7645456" y="2801805"/>
            <a:ext cx="376135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컬럼의 사이즈 조절 및 정렬 조정</a:t>
            </a:r>
            <a:endParaRPr lang="en-US" altLang="ko-KR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56939" y="1547831"/>
            <a:ext cx="2706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 </a:t>
            </a:r>
            <a:r>
              <a:rPr lang="en-US" altLang="ko-KR" sz="1600" spc="-150" dirty="0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- 1</a:t>
            </a:r>
          </a:p>
        </p:txBody>
      </p:sp>
      <p:sp>
        <p:nvSpPr>
          <p:cNvPr id="32" name="TextBox 31"/>
          <p:cNvSpPr txBox="1"/>
          <p:nvPr/>
        </p:nvSpPr>
        <p:spPr>
          <a:xfrm flipH="1">
            <a:off x="7712127" y="682124"/>
            <a:ext cx="376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게시판관련</a:t>
            </a: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6887183" y="1473366"/>
            <a:ext cx="609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/>
          <p:nvPr/>
        </p:nvCxnSpPr>
        <p:spPr>
          <a:xfrm rot="16200000" flipH="1">
            <a:off x="5797818" y="4048947"/>
            <a:ext cx="1303241" cy="875489"/>
          </a:xfrm>
          <a:prstGeom prst="bentConnector3">
            <a:avLst>
              <a:gd name="adj1" fmla="val 985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437335" y="1060628"/>
            <a:ext cx="1642700" cy="0"/>
            <a:chOff x="455014" y="1097280"/>
            <a:chExt cx="1642700" cy="0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488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468" y="832166"/>
            <a:ext cx="2884244" cy="199714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616" y="3359074"/>
            <a:ext cx="7549897" cy="190770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2563" y="149469"/>
            <a:ext cx="2959502" cy="3105177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 flipH="1">
            <a:off x="7754815" y="2927838"/>
            <a:ext cx="360485" cy="2319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8326315" y="2927838"/>
            <a:ext cx="360485" cy="2319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8948331" y="2949440"/>
            <a:ext cx="360485" cy="2319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385405" y="2766866"/>
            <a:ext cx="633046" cy="5539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5161976" y="1971764"/>
            <a:ext cx="2592839" cy="62415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35805" y="23783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①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07669" y="483577"/>
            <a:ext cx="97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②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30754" y="3170245"/>
            <a:ext cx="386862" cy="377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③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98277" y="5389685"/>
            <a:ext cx="7429500" cy="84840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798277" y="5490720"/>
            <a:ext cx="7212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에서 선택한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2.</a:t>
            </a:r>
            <a:r>
              <a:rPr lang="ko-KR" altLang="en-US" dirty="0" smtClean="0"/>
              <a:t>에서 넘겨 받은 후 조건을 주어 매개변수로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메서드를 호출한다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56221" y="113560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300" dirty="0" smtClean="0">
                <a:solidFill>
                  <a:srgbClr val="0B55B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게시판</a:t>
            </a:r>
            <a:endParaRPr lang="ko-KR" altLang="en-US" sz="2800" b="1" spc="300" dirty="0">
              <a:solidFill>
                <a:srgbClr val="0B55B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6939" y="1547831"/>
            <a:ext cx="2706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 </a:t>
            </a:r>
            <a:r>
              <a:rPr lang="en-US" altLang="ko-KR" sz="1600" spc="-150" dirty="0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- 2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437335" y="1060628"/>
            <a:ext cx="1642700" cy="0"/>
            <a:chOff x="455014" y="1097280"/>
            <a:chExt cx="1642700" cy="0"/>
          </a:xfrm>
        </p:grpSpPr>
        <p:cxnSp>
          <p:nvCxnSpPr>
            <p:cNvPr id="59" name="직선 연결선 58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29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1471950" y="6679998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036" y="302400"/>
            <a:ext cx="2833688" cy="270404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62046" y="3094893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글쓰기 버튼 클릭</a:t>
            </a:r>
            <a:endParaRPr lang="ko-KR" altLang="en-US" sz="12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6673362" y="1654421"/>
            <a:ext cx="62425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039" y="302400"/>
            <a:ext cx="3044243" cy="23294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036" y="3527223"/>
            <a:ext cx="3000375" cy="3152775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 flipH="1">
            <a:off x="6787662" y="3184078"/>
            <a:ext cx="509954" cy="34314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778261" y="2676238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등록 버튼 클릭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195797" y="3810406"/>
            <a:ext cx="239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3363" y="3810406"/>
            <a:ext cx="4159129" cy="168776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645884" y="5755173"/>
            <a:ext cx="293061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내용 입력을 한 후</a:t>
            </a:r>
            <a:r>
              <a:rPr lang="en-US" altLang="ko-KR" sz="1100" dirty="0" smtClean="0"/>
              <a:t>, </a:t>
            </a:r>
          </a:p>
          <a:p>
            <a:r>
              <a:rPr lang="ko-KR" altLang="en-US" sz="1100" dirty="0" smtClean="0"/>
              <a:t>다시 등록한 내용이 바로 갱신될 수 있도록 </a:t>
            </a:r>
            <a:endParaRPr lang="en-US" altLang="ko-KR" sz="1100" dirty="0" smtClean="0"/>
          </a:p>
          <a:p>
            <a:r>
              <a:rPr lang="ko-KR" altLang="en-US" sz="1100" dirty="0" err="1" smtClean="0"/>
              <a:t>게시글을</a:t>
            </a:r>
            <a:r>
              <a:rPr lang="ko-KR" altLang="en-US" sz="1100" dirty="0" smtClean="0"/>
              <a:t> 불러오는 메서드를 호출해준다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26" name="직사각형 25"/>
          <p:cNvSpPr/>
          <p:nvPr/>
        </p:nvSpPr>
        <p:spPr>
          <a:xfrm>
            <a:off x="7626096" y="5511503"/>
            <a:ext cx="2970186" cy="11341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56221" y="113560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300" dirty="0" smtClean="0">
                <a:solidFill>
                  <a:srgbClr val="0B55B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게시판</a:t>
            </a:r>
            <a:endParaRPr lang="ko-KR" altLang="en-US" sz="2800" b="1" spc="300" dirty="0">
              <a:solidFill>
                <a:srgbClr val="0B55B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6939" y="1547831"/>
            <a:ext cx="2706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err="1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게시글</a:t>
            </a:r>
            <a:r>
              <a:rPr lang="ko-KR" altLang="en-US" sz="1600" spc="-150" dirty="0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등록 삭제</a:t>
            </a:r>
            <a:r>
              <a:rPr lang="en-US" altLang="ko-KR" sz="1600" spc="-150" dirty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spc="-150" dirty="0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- 1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437335" y="1060628"/>
            <a:ext cx="1642700" cy="0"/>
            <a:chOff x="455014" y="1097280"/>
            <a:chExt cx="1642700" cy="0"/>
          </a:xfrm>
        </p:grpSpPr>
        <p:cxnSp>
          <p:nvCxnSpPr>
            <p:cNvPr id="42" name="직선 연결선 41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447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1471950" y="6679998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257" y="396885"/>
            <a:ext cx="2695564" cy="49992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257" y="978177"/>
            <a:ext cx="2695564" cy="265759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5258" y="3635775"/>
            <a:ext cx="2695564" cy="26644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92430" y="1938697"/>
            <a:ext cx="25105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게시판 관리를 클릭 시</a:t>
            </a:r>
            <a:endParaRPr lang="en-US" altLang="ko-KR" sz="1200" dirty="0" smtClean="0"/>
          </a:p>
          <a:p>
            <a:r>
              <a:rPr lang="ko-KR" altLang="en-US" sz="1200" dirty="0" smtClean="0"/>
              <a:t>현재 로그인 중인 정보를 받아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settingBoard</a:t>
            </a:r>
            <a:r>
              <a:rPr lang="ko-KR" altLang="en-US" sz="1200" dirty="0" smtClean="0"/>
              <a:t>에 </a:t>
            </a:r>
            <a:r>
              <a:rPr lang="ko-KR" altLang="en-US" sz="1200" dirty="0" err="1" smtClean="0"/>
              <a:t>게시글을</a:t>
            </a:r>
            <a:r>
              <a:rPr lang="ko-KR" altLang="en-US" sz="1200" dirty="0" smtClean="0"/>
              <a:t> 불러온다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삭제할 글을 선택한 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삭제 버튼을 누르면 </a:t>
            </a:r>
            <a:r>
              <a:rPr lang="en-US" altLang="ko-KR" sz="1200" dirty="0" smtClean="0"/>
              <a:t>confirm</a:t>
            </a:r>
            <a:r>
              <a:rPr lang="ko-KR" altLang="en-US" sz="1200" dirty="0" smtClean="0"/>
              <a:t>창이 뜨고 다시 확인한다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1428" y="396885"/>
            <a:ext cx="2973090" cy="143590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6414" y="2158095"/>
            <a:ext cx="2983957" cy="122699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1428" y="3853011"/>
            <a:ext cx="4303825" cy="819588"/>
          </a:xfrm>
          <a:prstGeom prst="rect">
            <a:avLst/>
          </a:prstGeom>
        </p:spPr>
      </p:pic>
      <p:cxnSp>
        <p:nvCxnSpPr>
          <p:cNvPr id="24" name="직선 화살표 연결선 23"/>
          <p:cNvCxnSpPr/>
          <p:nvPr/>
        </p:nvCxnSpPr>
        <p:spPr>
          <a:xfrm>
            <a:off x="6935821" y="2631195"/>
            <a:ext cx="0" cy="15077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6916365" y="799188"/>
            <a:ext cx="0" cy="15077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6916365" y="4362719"/>
            <a:ext cx="0" cy="15077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6221" y="113560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300" dirty="0" smtClean="0">
                <a:solidFill>
                  <a:srgbClr val="0B55B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게시판</a:t>
            </a:r>
            <a:endParaRPr lang="ko-KR" altLang="en-US" sz="2800" b="1" spc="300" dirty="0">
              <a:solidFill>
                <a:srgbClr val="0B55B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6939" y="1547831"/>
            <a:ext cx="2706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err="1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게시글</a:t>
            </a:r>
            <a:r>
              <a:rPr lang="ko-KR" altLang="en-US" sz="1600" spc="-150" dirty="0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등록 삭제 </a:t>
            </a:r>
            <a:r>
              <a:rPr lang="en-US" altLang="ko-KR" sz="1600" spc="-150" dirty="0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-2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437335" y="1060628"/>
            <a:ext cx="1642700" cy="0"/>
            <a:chOff x="455014" y="1097280"/>
            <a:chExt cx="1642700" cy="0"/>
          </a:xfrm>
        </p:grpSpPr>
        <p:cxnSp>
          <p:nvCxnSpPr>
            <p:cNvPr id="41" name="직선 연결선 40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3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649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4400" spc="-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0B5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목표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36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1471950" y="6679998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939" y="475839"/>
            <a:ext cx="2941612" cy="239216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6939" y="2498780"/>
            <a:ext cx="27069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게시글</a:t>
            </a:r>
            <a:r>
              <a:rPr lang="ko-KR" altLang="en-US" sz="1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클릭 시 본인이 쓴 글이라면</a:t>
            </a:r>
            <a:r>
              <a:rPr lang="en-US" altLang="ko-KR" sz="1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 화면으로 넘어가고</a:t>
            </a:r>
            <a:r>
              <a:rPr lang="en-US" altLang="ko-KR" sz="1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유저의 글이라면 수정할 수 없다</a:t>
            </a:r>
            <a:r>
              <a:rPr lang="en-US" altLang="ko-KR" sz="1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6939" y="2000303"/>
            <a:ext cx="2706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게시글</a:t>
            </a:r>
            <a:r>
              <a:rPr lang="ko-KR" altLang="en-US" sz="1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클릭 시</a:t>
            </a:r>
            <a:r>
              <a:rPr lang="en-US" altLang="ko-KR" sz="1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spc="-15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초회수가</a:t>
            </a:r>
            <a:r>
              <a:rPr lang="ko-KR" altLang="en-US" sz="1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증가한다</a:t>
            </a:r>
            <a:r>
              <a:rPr lang="en-US" altLang="ko-KR" sz="1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697" y="475839"/>
            <a:ext cx="2279632" cy="238776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673" y="3460374"/>
            <a:ext cx="3718307" cy="2457316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>
            <a:off x="7908587" y="1671920"/>
            <a:ext cx="50583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1506" y="3460374"/>
            <a:ext cx="2894682" cy="170011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161506" y="5296754"/>
            <a:ext cx="3570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Table</a:t>
            </a:r>
            <a:r>
              <a:rPr lang="ko-KR" altLang="en-US" sz="1400" dirty="0" smtClean="0"/>
              <a:t>에서 클릭할 때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board_id</a:t>
            </a:r>
            <a:r>
              <a:rPr lang="ko-KR" altLang="en-US" sz="1400" dirty="0" smtClean="0"/>
              <a:t>를 받아와서</a:t>
            </a:r>
            <a:endParaRPr lang="en-US" altLang="ko-KR" sz="1400" dirty="0" smtClean="0"/>
          </a:p>
          <a:p>
            <a:r>
              <a:rPr lang="ko-KR" altLang="en-US" sz="1400" dirty="0" smtClean="0"/>
              <a:t>일치 </a:t>
            </a:r>
            <a:r>
              <a:rPr lang="ko-KR" altLang="en-US" sz="1400" dirty="0" err="1" smtClean="0"/>
              <a:t>할때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조회수 증가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3599234" y="3258766"/>
            <a:ext cx="8132480" cy="28793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405073" y="289346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1.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6221" y="113560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300" dirty="0" smtClean="0">
                <a:solidFill>
                  <a:srgbClr val="0B55B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게시판</a:t>
            </a:r>
            <a:endParaRPr lang="ko-KR" altLang="en-US" sz="2800" b="1" spc="300" dirty="0">
              <a:solidFill>
                <a:srgbClr val="0B55B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6939" y="1547831"/>
            <a:ext cx="2706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err="1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게시글</a:t>
            </a:r>
            <a:r>
              <a:rPr lang="ko-KR" altLang="en-US" sz="1600" spc="-150" dirty="0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수정 </a:t>
            </a:r>
            <a:r>
              <a:rPr lang="en-US" altLang="ko-KR" sz="1600" spc="-150" dirty="0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437335" y="1060628"/>
            <a:ext cx="1642700" cy="0"/>
            <a:chOff x="455014" y="1097280"/>
            <a:chExt cx="1642700" cy="0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037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715966" y="661482"/>
            <a:ext cx="8132480" cy="40467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11732" y="29214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50" y="953311"/>
            <a:ext cx="3451521" cy="11026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639" y="2495350"/>
            <a:ext cx="3243809" cy="10977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80802" y="4109788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패널을 교체하여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해당 글을 쓴 유저인지 아닌지에 따라 다른 화면이 뜨게 한다</a:t>
            </a:r>
            <a:r>
              <a:rPr lang="en-US" altLang="ko-KR" dirty="0" smtClean="0"/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3532" y="839697"/>
            <a:ext cx="3115629" cy="3091876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7324928" y="1661197"/>
            <a:ext cx="457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399683" y="3044207"/>
            <a:ext cx="457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221" y="113560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300" dirty="0" smtClean="0">
                <a:solidFill>
                  <a:srgbClr val="0B55B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게시판</a:t>
            </a:r>
            <a:endParaRPr lang="ko-KR" altLang="en-US" sz="2800" b="1" spc="300" dirty="0">
              <a:solidFill>
                <a:srgbClr val="0B55B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6939" y="1547831"/>
            <a:ext cx="2706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err="1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게시글</a:t>
            </a:r>
            <a:r>
              <a:rPr lang="ko-KR" altLang="en-US" sz="1600" spc="-150" dirty="0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수정 </a:t>
            </a:r>
            <a:r>
              <a:rPr lang="en-US" altLang="ko-KR" sz="1600" spc="-150" dirty="0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- 2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437335" y="1060628"/>
            <a:ext cx="1642700" cy="0"/>
            <a:chOff x="455014" y="1097280"/>
            <a:chExt cx="1642700" cy="0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591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1471950" y="6679998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820" y="302399"/>
            <a:ext cx="3579696" cy="351138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56576" y="1908056"/>
            <a:ext cx="2706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게시글마다</a:t>
            </a:r>
            <a:r>
              <a:rPr lang="ko-KR" altLang="en-US" sz="12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등록된 </a:t>
            </a:r>
            <a:r>
              <a:rPr lang="ko-KR" altLang="en-US" sz="1200" spc="-15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댓글이을</a:t>
            </a:r>
            <a:r>
              <a:rPr lang="ko-KR" altLang="en-US" sz="12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불러온다</a:t>
            </a:r>
            <a:r>
              <a:rPr lang="en-US" altLang="ko-KR" sz="12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200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자신이  쓴 댓글은 삭제 가능하다</a:t>
            </a:r>
            <a:r>
              <a:rPr lang="en-US" altLang="ko-KR" sz="16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6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600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239" y="1408316"/>
            <a:ext cx="3724782" cy="129954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120" y="288506"/>
            <a:ext cx="3835019" cy="8265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8366" y="3372685"/>
            <a:ext cx="4107642" cy="162659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3201" y="5423705"/>
            <a:ext cx="4368429" cy="967504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7422204" y="777942"/>
            <a:ext cx="552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7413317" y="2015664"/>
            <a:ext cx="552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/>
          <p:nvPr/>
        </p:nvCxnSpPr>
        <p:spPr>
          <a:xfrm>
            <a:off x="5258005" y="4764614"/>
            <a:ext cx="1108953" cy="953311"/>
          </a:xfrm>
          <a:prstGeom prst="bentConnector3">
            <a:avLst>
              <a:gd name="adj1" fmla="val -8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/>
          <p:nvPr/>
        </p:nvCxnSpPr>
        <p:spPr>
          <a:xfrm>
            <a:off x="6803201" y="3950038"/>
            <a:ext cx="457200" cy="368749"/>
          </a:xfrm>
          <a:prstGeom prst="bentConnector3">
            <a:avLst>
              <a:gd name="adj1" fmla="val -10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394970" y="25400"/>
            <a:ext cx="2470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댓글관련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DB</a:t>
            </a:r>
            <a:endParaRPr lang="ko-KR" alt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8039967" y="2725877"/>
            <a:ext cx="2470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초기에 댓글을 불러오는 메서드</a:t>
            </a:r>
            <a:endParaRPr lang="ko-KR" alt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7538936" y="4999280"/>
            <a:ext cx="2470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댓글 추가 메서드</a:t>
            </a:r>
            <a:endParaRPr lang="ko-KR" alt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6931361" y="6418388"/>
            <a:ext cx="2470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댓글 삭제 메서드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256221" y="113560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300" dirty="0" smtClean="0">
                <a:solidFill>
                  <a:srgbClr val="0B55B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게시판</a:t>
            </a:r>
            <a:endParaRPr lang="ko-KR" altLang="en-US" sz="2800" b="1" spc="300" dirty="0">
              <a:solidFill>
                <a:srgbClr val="0B55B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6939" y="1547831"/>
            <a:ext cx="2706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err="1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댓글</a:t>
            </a:r>
            <a:r>
              <a:rPr lang="ko-KR" altLang="en-US" sz="1600" spc="-150" dirty="0" smtClean="0">
                <a:solidFill>
                  <a:srgbClr val="AAC4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등록 삭제</a:t>
            </a:r>
            <a:endParaRPr lang="en-US" altLang="ko-KR" sz="1600" spc="-150" dirty="0" smtClean="0">
              <a:solidFill>
                <a:srgbClr val="AAC4E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37335" y="1060628"/>
            <a:ext cx="1642700" cy="0"/>
            <a:chOff x="455014" y="1097280"/>
            <a:chExt cx="1642700" cy="0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942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649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4400" spc="-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0B5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프로그램 시연 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470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54957" y="3059901"/>
            <a:ext cx="5082086" cy="693025"/>
          </a:xfrm>
          <a:prstGeom prst="rect">
            <a:avLst/>
          </a:prstGeom>
          <a:solidFill>
            <a:srgbClr val="0B5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  <a:endParaRPr lang="ko-KR" altLang="en-US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711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083" y="1371600"/>
            <a:ext cx="2797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300" dirty="0" smtClean="0">
                <a:solidFill>
                  <a:srgbClr val="0B55B5"/>
                </a:solidFill>
                <a:latin typeface="나눔스퀘어 ExtraBold" pitchFamily="50" charset="-127"/>
                <a:ea typeface="나눔스퀘어 ExtraBold" pitchFamily="50" charset="-127"/>
              </a:rPr>
              <a:t>프로젝트 목</a:t>
            </a:r>
            <a:r>
              <a:rPr lang="ko-KR" altLang="en-US" sz="3200" b="1" spc="300" dirty="0">
                <a:solidFill>
                  <a:srgbClr val="0B55B5"/>
                </a:solidFill>
                <a:latin typeface="나눔스퀘어 ExtraBold" pitchFamily="50" charset="-127"/>
                <a:ea typeface="나눔스퀘어 ExtraBold" pitchFamily="50" charset="-127"/>
              </a:rPr>
              <a:t>표</a:t>
            </a:r>
            <a:endParaRPr lang="en-US" altLang="ko-KR" sz="3200" b="1" spc="300" dirty="0" smtClean="0">
              <a:solidFill>
                <a:srgbClr val="0B55B5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98311" y="1087120"/>
            <a:ext cx="1642700" cy="0"/>
            <a:chOff x="455014" y="1097280"/>
            <a:chExt cx="1642700" cy="0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494153" y="1530072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just">
              <a:buFont typeface="Wingdings" pitchFamily="2" charset="2"/>
              <a:buChar char="l"/>
            </a:pPr>
            <a:r>
              <a:rPr lang="ko-KR" altLang="en-US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목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029912" y="2176790"/>
            <a:ext cx="7499169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User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회원 정보를 관리하여 여러 사람들이 이용 가능한 플레이어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User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보유하고 있는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MP3 File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들을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재생시킬 수 있는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플레이어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algn="just">
              <a:buFontTx/>
              <a:buChar char="-"/>
            </a:pP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User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재생목록에 노래를 추가 삭제 및 노래의 정보도 수정 하여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자신만의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재생목록을 만들 수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있는 플레이어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/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게시판을 통해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소통이 가능한 플레이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</a:t>
            </a:r>
          </a:p>
        </p:txBody>
      </p:sp>
    </p:spTree>
    <p:extLst>
      <p:ext uri="{BB962C8B-B14F-4D97-AF65-F5344CB8AC3E}">
        <p14:creationId xmlns:p14="http://schemas.microsoft.com/office/powerpoint/2010/main" val="34568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649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4400" spc="-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0B5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IDE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라이브러리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682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083" y="1371600"/>
            <a:ext cx="31678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300" dirty="0" smtClean="0">
                <a:solidFill>
                  <a:srgbClr val="0B55B5"/>
                </a:solidFill>
                <a:latin typeface="나눔스퀘어 ExtraBold" pitchFamily="50" charset="-127"/>
                <a:ea typeface="나눔스퀘어 ExtraBold" pitchFamily="50" charset="-127"/>
              </a:rPr>
              <a:t>IDE </a:t>
            </a:r>
            <a:r>
              <a:rPr lang="ko-KR" altLang="en-US" sz="3200" b="1" spc="300" dirty="0" smtClean="0">
                <a:solidFill>
                  <a:srgbClr val="0B55B5"/>
                </a:solidFill>
                <a:latin typeface="나눔스퀘어 ExtraBold" pitchFamily="50" charset="-127"/>
                <a:ea typeface="나눔스퀘어 ExtraBold" pitchFamily="50" charset="-127"/>
              </a:rPr>
              <a:t>및</a:t>
            </a:r>
            <a:endParaRPr lang="en-US" altLang="ko-KR" sz="3200" b="1" spc="300" dirty="0" smtClean="0">
              <a:solidFill>
                <a:srgbClr val="0B55B5"/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r>
              <a:rPr lang="en-US" altLang="ko-KR" sz="3200" b="1" spc="300" dirty="0">
                <a:solidFill>
                  <a:srgbClr val="0B55B5"/>
                </a:solidFill>
                <a:latin typeface="나눔스퀘어 ExtraBold" pitchFamily="50" charset="-127"/>
                <a:ea typeface="나눔스퀘어 ExtraBold" pitchFamily="50" charset="-127"/>
              </a:rPr>
              <a:t>	</a:t>
            </a:r>
            <a:r>
              <a:rPr lang="ko-KR" altLang="en-US" sz="3200" b="1" spc="300" dirty="0" smtClean="0">
                <a:solidFill>
                  <a:srgbClr val="0B55B5"/>
                </a:solidFill>
                <a:latin typeface="나눔스퀘어 ExtraBold" pitchFamily="50" charset="-127"/>
                <a:ea typeface="나눔스퀘어 ExtraBold" pitchFamily="50" charset="-127"/>
              </a:rPr>
              <a:t>라이브러리</a:t>
            </a:r>
            <a:endParaRPr lang="ko-KR" altLang="en-US" sz="3200" b="1" spc="300" dirty="0">
              <a:solidFill>
                <a:srgbClr val="0B55B5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98311" y="1087120"/>
            <a:ext cx="1642700" cy="0"/>
            <a:chOff x="455014" y="1097280"/>
            <a:chExt cx="1642700" cy="0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533830" y="475476"/>
            <a:ext cx="22733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just">
              <a:buFont typeface="Wingdings" pitchFamily="2" charset="2"/>
              <a:buChar char="l"/>
            </a:pPr>
            <a:r>
              <a:rPr lang="ko-KR" altLang="en-US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사용된 </a:t>
            </a:r>
            <a:r>
              <a:rPr lang="en-US" altLang="ko-KR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9" name="Picture 2" descr="ì´í´ë¦½ì¤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38" y="848380"/>
            <a:ext cx="5466042" cy="220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533830" y="2923512"/>
            <a:ext cx="3352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just">
              <a:buFont typeface="Wingdings" pitchFamily="2" charset="2"/>
              <a:buChar char="l"/>
            </a:pPr>
            <a:r>
              <a:rPr lang="ko-KR" altLang="en-US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사용된 라이브러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</a:t>
            </a:r>
          </a:p>
        </p:txBody>
      </p:sp>
      <p:pic>
        <p:nvPicPr>
          <p:cNvPr id="21" name="Picture 4" descr="java jar logo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040" y="3520460"/>
            <a:ext cx="1741938" cy="251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5943639" y="3520460"/>
            <a:ext cx="48564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l"/>
            </a:pP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Database </a:t>
            </a:r>
          </a:p>
          <a:p>
            <a:pPr algn="just"/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- ojdbc6.jar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943639" y="4607850"/>
            <a:ext cx="398987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buFont typeface="Wingdings" pitchFamily="2" charset="2"/>
              <a:buChar char="l"/>
            </a:pP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MP3</a:t>
            </a:r>
          </a:p>
          <a:p>
            <a:pPr algn="just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재생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Jlayer.jar</a:t>
            </a:r>
          </a:p>
          <a:p>
            <a:pPr algn="just"/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-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JAudioTagger.jar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119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649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4400" spc="-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0B5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682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650" y="396240"/>
            <a:ext cx="3677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300" dirty="0" smtClean="0">
                <a:solidFill>
                  <a:srgbClr val="0B55B5"/>
                </a:solidFill>
                <a:latin typeface="나눔스퀘어 ExtraBold" pitchFamily="50" charset="-127"/>
                <a:ea typeface="나눔스퀘어 ExtraBold" pitchFamily="50" charset="-127"/>
              </a:rPr>
              <a:t>구조 </a:t>
            </a:r>
            <a:r>
              <a:rPr lang="en-US" altLang="ko-KR" sz="3200" b="1" spc="300" dirty="0" smtClean="0">
                <a:solidFill>
                  <a:srgbClr val="0B55B5"/>
                </a:solidFill>
                <a:latin typeface="나눔스퀘어 ExtraBold" pitchFamily="50" charset="-127"/>
                <a:ea typeface="나눔스퀘어 ExtraBold" pitchFamily="50" charset="-127"/>
              </a:rPr>
              <a:t>- Database</a:t>
            </a:r>
            <a:endParaRPr lang="ko-KR" altLang="en-US" sz="3200" b="1" spc="300" dirty="0">
              <a:solidFill>
                <a:srgbClr val="0B55B5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85878" y="243840"/>
            <a:ext cx="1642700" cy="0"/>
            <a:chOff x="455014" y="1097280"/>
            <a:chExt cx="1642700" cy="0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C:\Users\wkdtj\Desktop\team_project\새 폴더 (2)\로그인 D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121" y="981015"/>
            <a:ext cx="4678362" cy="79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wkdtj\Desktop\team_project\새 폴더 (2)\songdb d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10" y="4965065"/>
            <a:ext cx="3757612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wkdtj\Desktop\team_project\새 폴더 (2)\playlist d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10" y="2682399"/>
            <a:ext cx="2827338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kdtj\Desktop\team_project\새 폴더 (2)\notice d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53" y="2682399"/>
            <a:ext cx="654685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wkdtj\Desktop\team_project\새 폴더 (2)\memo db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53" y="4957127"/>
            <a:ext cx="4686300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직선 연결선 15"/>
          <p:cNvCxnSpPr/>
          <p:nvPr/>
        </p:nvCxnSpPr>
        <p:spPr>
          <a:xfrm flipH="1">
            <a:off x="1925144" y="1280382"/>
            <a:ext cx="180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925144" y="1280382"/>
            <a:ext cx="0" cy="158590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1" name="그룹 1030"/>
          <p:cNvGrpSpPr/>
          <p:nvPr/>
        </p:nvGrpSpPr>
        <p:grpSpPr>
          <a:xfrm>
            <a:off x="712177" y="3288323"/>
            <a:ext cx="1756401" cy="1863969"/>
            <a:chOff x="712177" y="3288323"/>
            <a:chExt cx="1756401" cy="1863969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2468578" y="3288323"/>
              <a:ext cx="0" cy="1028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712177" y="4317023"/>
              <a:ext cx="17564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직선 화살표 연결선 1024"/>
            <p:cNvCxnSpPr/>
            <p:nvPr/>
          </p:nvCxnSpPr>
          <p:spPr>
            <a:xfrm>
              <a:off x="712177" y="4317023"/>
              <a:ext cx="0" cy="8352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3" name="직선 연결선 1032"/>
          <p:cNvCxnSpPr/>
          <p:nvPr/>
        </p:nvCxnSpPr>
        <p:spPr>
          <a:xfrm>
            <a:off x="5152292" y="1773178"/>
            <a:ext cx="8793" cy="416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직선 연결선 1034"/>
          <p:cNvCxnSpPr/>
          <p:nvPr/>
        </p:nvCxnSpPr>
        <p:spPr>
          <a:xfrm>
            <a:off x="5152292" y="2189285"/>
            <a:ext cx="16881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직선 화살표 연결선 1037"/>
          <p:cNvCxnSpPr/>
          <p:nvPr/>
        </p:nvCxnSpPr>
        <p:spPr>
          <a:xfrm>
            <a:off x="6840415" y="2189285"/>
            <a:ext cx="0" cy="6770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직선 화살표 연결선 1042"/>
          <p:cNvCxnSpPr/>
          <p:nvPr/>
        </p:nvCxnSpPr>
        <p:spPr>
          <a:xfrm>
            <a:off x="6840415" y="3288323"/>
            <a:ext cx="0" cy="18639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직선 연결선 1044"/>
          <p:cNvCxnSpPr/>
          <p:nvPr/>
        </p:nvCxnSpPr>
        <p:spPr>
          <a:xfrm>
            <a:off x="5899638" y="3482499"/>
            <a:ext cx="0" cy="8881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직선 연결선 1047"/>
          <p:cNvCxnSpPr/>
          <p:nvPr/>
        </p:nvCxnSpPr>
        <p:spPr>
          <a:xfrm>
            <a:off x="5899638" y="4370631"/>
            <a:ext cx="16617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직선 화살표 연결선 1049"/>
          <p:cNvCxnSpPr/>
          <p:nvPr/>
        </p:nvCxnSpPr>
        <p:spPr>
          <a:xfrm>
            <a:off x="7561384" y="4370631"/>
            <a:ext cx="0" cy="7816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44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650" y="396240"/>
            <a:ext cx="2736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300" dirty="0" smtClean="0">
                <a:solidFill>
                  <a:srgbClr val="0B55B5"/>
                </a:solidFill>
                <a:latin typeface="나눔스퀘어 ExtraBold" pitchFamily="50" charset="-127"/>
                <a:ea typeface="나눔스퀘어 ExtraBold" pitchFamily="50" charset="-127"/>
              </a:rPr>
              <a:t>구조 </a:t>
            </a:r>
            <a:r>
              <a:rPr lang="en-US" altLang="ko-KR" sz="3200" b="1" spc="300" dirty="0" smtClean="0">
                <a:solidFill>
                  <a:srgbClr val="0B55B5"/>
                </a:solidFill>
                <a:latin typeface="나눔스퀘어 ExtraBold" pitchFamily="50" charset="-127"/>
                <a:ea typeface="나눔스퀘어 ExtraBold" pitchFamily="50" charset="-127"/>
              </a:rPr>
              <a:t>- Class</a:t>
            </a:r>
            <a:endParaRPr lang="ko-KR" altLang="en-US" sz="3200" b="1" spc="300" dirty="0">
              <a:solidFill>
                <a:srgbClr val="0B55B5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85878" y="243840"/>
            <a:ext cx="1642700" cy="0"/>
            <a:chOff x="455014" y="1097280"/>
            <a:chExt cx="1642700" cy="0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/>
          <p:cNvSpPr/>
          <p:nvPr/>
        </p:nvSpPr>
        <p:spPr>
          <a:xfrm>
            <a:off x="5403632" y="2770749"/>
            <a:ext cx="1102700" cy="4038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MP3Main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70950" y="1128932"/>
            <a:ext cx="1530062" cy="4038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ysClr val="windowText" lastClr="000000"/>
                </a:solidFill>
              </a:rPr>
              <a:t>LoginMain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31590" y="1128932"/>
            <a:ext cx="1530062" cy="4038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ysClr val="windowText" lastClr="000000"/>
                </a:solidFill>
              </a:rPr>
              <a:t>RegisterMain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079745" y="1128932"/>
            <a:ext cx="1530062" cy="4038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ysClr val="windowText" lastClr="000000"/>
                </a:solidFill>
              </a:rPr>
              <a:t>FindIdPassword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4650" y="4092526"/>
            <a:ext cx="1530062" cy="4038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ysClr val="windowText" lastClr="000000"/>
                </a:solidFill>
              </a:rPr>
              <a:t>PlayerMain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69377" y="4110990"/>
            <a:ext cx="1530062" cy="4038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ysClr val="windowText" lastClr="000000"/>
                </a:solidFill>
              </a:rPr>
              <a:t>BoardMain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/>
          <p:cNvCxnSpPr>
            <a:stCxn id="3" idx="1"/>
          </p:cNvCxnSpPr>
          <p:nvPr/>
        </p:nvCxnSpPr>
        <p:spPr>
          <a:xfrm flipH="1">
            <a:off x="1635981" y="2972679"/>
            <a:ext cx="37676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endCxn id="20" idx="2"/>
          </p:cNvCxnSpPr>
          <p:nvPr/>
        </p:nvCxnSpPr>
        <p:spPr>
          <a:xfrm flipV="1">
            <a:off x="1635369" y="1532792"/>
            <a:ext cx="612" cy="1439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23" idx="2"/>
          </p:cNvCxnSpPr>
          <p:nvPr/>
        </p:nvCxnSpPr>
        <p:spPr>
          <a:xfrm flipV="1">
            <a:off x="4996621" y="1532792"/>
            <a:ext cx="0" cy="1439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3" idx="3"/>
          </p:cNvCxnSpPr>
          <p:nvPr/>
        </p:nvCxnSpPr>
        <p:spPr>
          <a:xfrm>
            <a:off x="6506332" y="2972679"/>
            <a:ext cx="2338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직선 연결선 1024"/>
          <p:cNvCxnSpPr>
            <a:stCxn id="24" idx="2"/>
          </p:cNvCxnSpPr>
          <p:nvPr/>
        </p:nvCxnSpPr>
        <p:spPr>
          <a:xfrm>
            <a:off x="8844776" y="1532792"/>
            <a:ext cx="0" cy="1439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직선 연결선 1032"/>
          <p:cNvCxnSpPr>
            <a:stCxn id="20" idx="3"/>
            <a:endCxn id="47" idx="1"/>
          </p:cNvCxnSpPr>
          <p:nvPr/>
        </p:nvCxnSpPr>
        <p:spPr>
          <a:xfrm>
            <a:off x="2401012" y="1330862"/>
            <a:ext cx="309112" cy="1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2710124" y="1179339"/>
            <a:ext cx="1257300" cy="305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ysClr val="windowText" lastClr="000000"/>
                </a:solidFill>
              </a:rPr>
              <a:t>LoginAction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049108" y="1178022"/>
            <a:ext cx="1257300" cy="305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ysClr val="windowText" lastClr="000000"/>
                </a:solidFill>
              </a:rPr>
              <a:t>RegisterAction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040" name="직선 연결선 1039"/>
          <p:cNvCxnSpPr>
            <a:stCxn id="23" idx="3"/>
          </p:cNvCxnSpPr>
          <p:nvPr/>
        </p:nvCxnSpPr>
        <p:spPr>
          <a:xfrm>
            <a:off x="5761652" y="1330862"/>
            <a:ext cx="287456" cy="1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직선 연결선 1041"/>
          <p:cNvCxnSpPr/>
          <p:nvPr/>
        </p:nvCxnSpPr>
        <p:spPr>
          <a:xfrm>
            <a:off x="5905380" y="1332179"/>
            <a:ext cx="0" cy="408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직선 연결선 1043"/>
          <p:cNvCxnSpPr/>
          <p:nvPr/>
        </p:nvCxnSpPr>
        <p:spPr>
          <a:xfrm>
            <a:off x="5905380" y="1740877"/>
            <a:ext cx="143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6049108" y="1588037"/>
            <a:ext cx="1257300" cy="305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ysClr val="windowText" lastClr="000000"/>
                </a:solidFill>
              </a:rPr>
              <a:t>RegisterCancel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944100" y="1178022"/>
            <a:ext cx="1257300" cy="305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ysClr val="windowText" lastClr="000000"/>
                </a:solidFill>
              </a:rPr>
              <a:t>FindID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046" name="직선 연결선 1045"/>
          <p:cNvCxnSpPr>
            <a:stCxn id="24" idx="3"/>
            <a:endCxn id="56" idx="1"/>
          </p:cNvCxnSpPr>
          <p:nvPr/>
        </p:nvCxnSpPr>
        <p:spPr>
          <a:xfrm>
            <a:off x="9609807" y="1330862"/>
            <a:ext cx="3342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직선 연결선 1047"/>
          <p:cNvCxnSpPr/>
          <p:nvPr/>
        </p:nvCxnSpPr>
        <p:spPr>
          <a:xfrm>
            <a:off x="9776953" y="1332179"/>
            <a:ext cx="0" cy="408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직선 연결선 1054"/>
          <p:cNvCxnSpPr/>
          <p:nvPr/>
        </p:nvCxnSpPr>
        <p:spPr>
          <a:xfrm>
            <a:off x="9776953" y="1740877"/>
            <a:ext cx="1671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9944100" y="1601898"/>
            <a:ext cx="1257300" cy="305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ysClr val="windowText" lastClr="000000"/>
                </a:solidFill>
              </a:rPr>
              <a:t>FindPassword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723824" y="4141616"/>
            <a:ext cx="1257300" cy="305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ysClr val="windowText" lastClr="000000"/>
                </a:solidFill>
              </a:rPr>
              <a:t>PlayerManage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직선 연결선 34"/>
          <p:cNvCxnSpPr>
            <a:stCxn id="25" idx="3"/>
            <a:endCxn id="71" idx="1"/>
          </p:cNvCxnSpPr>
          <p:nvPr/>
        </p:nvCxnSpPr>
        <p:spPr>
          <a:xfrm>
            <a:off x="2414712" y="4294456"/>
            <a:ext cx="309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" idx="2"/>
          </p:cNvCxnSpPr>
          <p:nvPr/>
        </p:nvCxnSpPr>
        <p:spPr>
          <a:xfrm>
            <a:off x="5954982" y="3174609"/>
            <a:ext cx="0" cy="462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649681" y="3636791"/>
            <a:ext cx="5784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endCxn id="26" idx="0"/>
          </p:cNvCxnSpPr>
          <p:nvPr/>
        </p:nvCxnSpPr>
        <p:spPr>
          <a:xfrm>
            <a:off x="7434408" y="3640894"/>
            <a:ext cx="0" cy="470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endCxn id="25" idx="0"/>
          </p:cNvCxnSpPr>
          <p:nvPr/>
        </p:nvCxnSpPr>
        <p:spPr>
          <a:xfrm>
            <a:off x="1649681" y="3636791"/>
            <a:ext cx="0" cy="455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2569269" y="4294456"/>
            <a:ext cx="0" cy="2100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2723824" y="4566134"/>
            <a:ext cx="1257300" cy="305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ysClr val="windowText" lastClr="000000"/>
                </a:solidFill>
              </a:rPr>
              <a:t>PlayerFunction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723824" y="4984798"/>
            <a:ext cx="1257300" cy="305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Edit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723824" y="5410348"/>
            <a:ext cx="1257300" cy="305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Lyrics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직선 연결선 57"/>
          <p:cNvCxnSpPr>
            <a:endCxn id="90" idx="1"/>
          </p:cNvCxnSpPr>
          <p:nvPr/>
        </p:nvCxnSpPr>
        <p:spPr>
          <a:xfrm>
            <a:off x="2569269" y="4718974"/>
            <a:ext cx="154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endCxn id="91" idx="1"/>
          </p:cNvCxnSpPr>
          <p:nvPr/>
        </p:nvCxnSpPr>
        <p:spPr>
          <a:xfrm>
            <a:off x="2555568" y="5137638"/>
            <a:ext cx="168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endCxn id="92" idx="1"/>
          </p:cNvCxnSpPr>
          <p:nvPr/>
        </p:nvCxnSpPr>
        <p:spPr>
          <a:xfrm>
            <a:off x="2569268" y="5563188"/>
            <a:ext cx="1545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4146332" y="4984798"/>
            <a:ext cx="1257300" cy="305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ysClr val="windowText" lastClr="000000"/>
                </a:solidFill>
              </a:rPr>
              <a:t>listModel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2" name="직선 연결선 71"/>
          <p:cNvCxnSpPr>
            <a:stCxn id="91" idx="3"/>
            <a:endCxn id="106" idx="1"/>
          </p:cNvCxnSpPr>
          <p:nvPr/>
        </p:nvCxnSpPr>
        <p:spPr>
          <a:xfrm>
            <a:off x="3981124" y="5137638"/>
            <a:ext cx="165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2723824" y="5826665"/>
            <a:ext cx="1257300" cy="305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ysClr val="windowText" lastClr="000000"/>
                </a:solidFill>
              </a:rPr>
              <a:t>MyProgressBar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88" name="직선 연결선 87"/>
          <p:cNvCxnSpPr>
            <a:endCxn id="123" idx="1"/>
          </p:cNvCxnSpPr>
          <p:nvPr/>
        </p:nvCxnSpPr>
        <p:spPr>
          <a:xfrm>
            <a:off x="2569269" y="5979505"/>
            <a:ext cx="154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2723824" y="6242538"/>
            <a:ext cx="1257300" cy="305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ysClr val="windowText" lastClr="000000"/>
                </a:solidFill>
              </a:rPr>
              <a:t>MyProgressBar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99" name="직선 연결선 98"/>
          <p:cNvCxnSpPr>
            <a:endCxn id="131" idx="1"/>
          </p:cNvCxnSpPr>
          <p:nvPr/>
        </p:nvCxnSpPr>
        <p:spPr>
          <a:xfrm>
            <a:off x="2569268" y="6395378"/>
            <a:ext cx="1545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6" idx="3"/>
            <a:endCxn id="146" idx="1"/>
          </p:cNvCxnSpPr>
          <p:nvPr/>
        </p:nvCxnSpPr>
        <p:spPr>
          <a:xfrm flipV="1">
            <a:off x="8199439" y="4308816"/>
            <a:ext cx="403787" cy="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8603226" y="4155976"/>
            <a:ext cx="1257300" cy="305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ysClr val="windowText" lastClr="000000"/>
                </a:solidFill>
              </a:rPr>
              <a:t>NoticeBoard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19" name="직선 연결선 118"/>
          <p:cNvCxnSpPr/>
          <p:nvPr/>
        </p:nvCxnSpPr>
        <p:spPr>
          <a:xfrm>
            <a:off x="8401332" y="4312920"/>
            <a:ext cx="0" cy="1505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8603226" y="4640569"/>
            <a:ext cx="1257300" cy="305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ysClr val="windowText" lastClr="000000"/>
                </a:solidFill>
              </a:rPr>
              <a:t>WriteBoard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8603226" y="5137638"/>
            <a:ext cx="1257300" cy="305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ysClr val="windowText" lastClr="000000"/>
                </a:solidFill>
              </a:rPr>
              <a:t>SetBoard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5" name="직선 연결선 124"/>
          <p:cNvCxnSpPr>
            <a:endCxn id="159" idx="1"/>
          </p:cNvCxnSpPr>
          <p:nvPr/>
        </p:nvCxnSpPr>
        <p:spPr>
          <a:xfrm>
            <a:off x="8401332" y="5290478"/>
            <a:ext cx="2018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/>
          <p:cNvSpPr/>
          <p:nvPr/>
        </p:nvSpPr>
        <p:spPr>
          <a:xfrm>
            <a:off x="8603226" y="5665108"/>
            <a:ext cx="1257300" cy="305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ysClr val="windowText" lastClr="000000"/>
                </a:solidFill>
              </a:rPr>
              <a:t>SetBoard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7" name="직선 연결선 126"/>
          <p:cNvCxnSpPr>
            <a:endCxn id="158" idx="1"/>
          </p:cNvCxnSpPr>
          <p:nvPr/>
        </p:nvCxnSpPr>
        <p:spPr>
          <a:xfrm>
            <a:off x="8401332" y="4793409"/>
            <a:ext cx="2018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endCxn id="162" idx="1"/>
          </p:cNvCxnSpPr>
          <p:nvPr/>
        </p:nvCxnSpPr>
        <p:spPr>
          <a:xfrm>
            <a:off x="8401332" y="5817948"/>
            <a:ext cx="2018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159" idx="3"/>
          </p:cNvCxnSpPr>
          <p:nvPr/>
        </p:nvCxnSpPr>
        <p:spPr>
          <a:xfrm>
            <a:off x="9860526" y="5290478"/>
            <a:ext cx="1714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/>
          <p:cNvSpPr/>
          <p:nvPr/>
        </p:nvSpPr>
        <p:spPr>
          <a:xfrm>
            <a:off x="10032023" y="5137638"/>
            <a:ext cx="1257300" cy="305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ysClr val="windowText" lastClr="000000"/>
                </a:solidFill>
              </a:rPr>
              <a:t>SetBoardModel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10032023" y="4155976"/>
            <a:ext cx="1257300" cy="305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ysClr val="windowText" lastClr="000000"/>
                </a:solidFill>
              </a:rPr>
              <a:t>BoardModel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8" name="직선 연결선 137"/>
          <p:cNvCxnSpPr>
            <a:stCxn id="146" idx="3"/>
            <a:endCxn id="174" idx="1"/>
          </p:cNvCxnSpPr>
          <p:nvPr/>
        </p:nvCxnSpPr>
        <p:spPr>
          <a:xfrm>
            <a:off x="9860526" y="4308816"/>
            <a:ext cx="1714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26" idx="2"/>
          </p:cNvCxnSpPr>
          <p:nvPr/>
        </p:nvCxnSpPr>
        <p:spPr>
          <a:xfrm>
            <a:off x="7434408" y="4514850"/>
            <a:ext cx="0" cy="1617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/>
          <p:cNvSpPr/>
          <p:nvPr/>
        </p:nvSpPr>
        <p:spPr>
          <a:xfrm>
            <a:off x="6677758" y="6151099"/>
            <a:ext cx="1530062" cy="4038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ysClr val="windowText" lastClr="000000"/>
                </a:solidFill>
              </a:rPr>
              <a:t>MemoMain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45" name="직선 연결선 144"/>
          <p:cNvCxnSpPr>
            <a:stCxn id="181" idx="3"/>
          </p:cNvCxnSpPr>
          <p:nvPr/>
        </p:nvCxnSpPr>
        <p:spPr>
          <a:xfrm>
            <a:off x="8207820" y="6353029"/>
            <a:ext cx="395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/>
          <p:cNvSpPr/>
          <p:nvPr/>
        </p:nvSpPr>
        <p:spPr>
          <a:xfrm>
            <a:off x="8603226" y="6200189"/>
            <a:ext cx="1257300" cy="305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ysClr val="windowText" lastClr="000000"/>
                </a:solidFill>
              </a:rPr>
              <a:t>MemoModel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54" name="직선 연결선 153"/>
          <p:cNvCxnSpPr/>
          <p:nvPr/>
        </p:nvCxnSpPr>
        <p:spPr>
          <a:xfrm>
            <a:off x="5673729" y="3176440"/>
            <a:ext cx="0" cy="11463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/>
          <p:nvPr/>
        </p:nvCxnSpPr>
        <p:spPr>
          <a:xfrm flipH="1" flipV="1">
            <a:off x="1793445" y="3291070"/>
            <a:ext cx="3880284" cy="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직사각형 200"/>
          <p:cNvSpPr/>
          <p:nvPr/>
        </p:nvSpPr>
        <p:spPr>
          <a:xfrm>
            <a:off x="181083" y="3136399"/>
            <a:ext cx="1612362" cy="305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ysClr val="windowText" lastClr="000000"/>
                </a:solidFill>
              </a:rPr>
              <a:t>ConnectionManager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57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1268</Words>
  <Application>Microsoft Office PowerPoint</Application>
  <PresentationFormat>사용자 지정</PresentationFormat>
  <Paragraphs>295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34</vt:i4>
      </vt:variant>
    </vt:vector>
  </HeadingPairs>
  <TitlesOfParts>
    <vt:vector size="44" baseType="lpstr">
      <vt:lpstr>굴림</vt:lpstr>
      <vt:lpstr>Arial</vt:lpstr>
      <vt:lpstr>나눔스퀘어</vt:lpstr>
      <vt:lpstr>나눔스퀘어 Bold</vt:lpstr>
      <vt:lpstr>나눔스퀘어 ExtraBold</vt:lpstr>
      <vt:lpstr>맑은 고딕</vt:lpstr>
      <vt:lpstr>나눔바른고딕</vt:lpstr>
      <vt:lpstr>Wingdings</vt:lpstr>
      <vt:lpstr>2_Office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장성호</cp:lastModifiedBy>
  <cp:revision>151</cp:revision>
  <dcterms:created xsi:type="dcterms:W3CDTF">2017-05-22T03:50:00Z</dcterms:created>
  <dcterms:modified xsi:type="dcterms:W3CDTF">2019-02-21T12:22:16Z</dcterms:modified>
</cp:coreProperties>
</file>