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AE83-36BD-474C-BC63-EB81931C2FD6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DC4B-1CCE-499B-90D1-A5BBA9C15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57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AE83-36BD-474C-BC63-EB81931C2FD6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DC4B-1CCE-499B-90D1-A5BBA9C15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47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AE83-36BD-474C-BC63-EB81931C2FD6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DC4B-1CCE-499B-90D1-A5BBA9C15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14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AE83-36BD-474C-BC63-EB81931C2FD6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DC4B-1CCE-499B-90D1-A5BBA9C15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9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AE83-36BD-474C-BC63-EB81931C2FD6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DC4B-1CCE-499B-90D1-A5BBA9C15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2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AE83-36BD-474C-BC63-EB81931C2FD6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DC4B-1CCE-499B-90D1-A5BBA9C15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6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AE83-36BD-474C-BC63-EB81931C2FD6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DC4B-1CCE-499B-90D1-A5BBA9C15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3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AE83-36BD-474C-BC63-EB81931C2FD6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DC4B-1CCE-499B-90D1-A5BBA9C15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7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AE83-36BD-474C-BC63-EB81931C2FD6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DC4B-1CCE-499B-90D1-A5BBA9C15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32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AE83-36BD-474C-BC63-EB81931C2FD6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DC4B-1CCE-499B-90D1-A5BBA9C15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6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AE83-36BD-474C-BC63-EB81931C2FD6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3DC4B-1CCE-499B-90D1-A5BBA9C15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7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AE83-36BD-474C-BC63-EB81931C2FD6}" type="datetimeFigureOut">
              <a:rPr lang="ko-KR" altLang="en-US" smtClean="0"/>
              <a:t>2019-05-07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3DC4B-1CCE-499B-90D1-A5BBA9C15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8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QuizGame</a:t>
            </a:r>
            <a:r>
              <a:rPr lang="en-US" altLang="ko-KR" dirty="0" smtClean="0"/>
              <a:t>	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정호진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430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031" y="422004"/>
            <a:ext cx="4418609" cy="3283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" y="425525"/>
            <a:ext cx="4170426" cy="31174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402" y="4187380"/>
            <a:ext cx="2095500" cy="99060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422392" y="1984248"/>
            <a:ext cx="411480" cy="3676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614166" y="713231"/>
            <a:ext cx="1268730" cy="9326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8" idx="0"/>
          </p:cNvCxnSpPr>
          <p:nvPr/>
        </p:nvCxnSpPr>
        <p:spPr>
          <a:xfrm flipH="1">
            <a:off x="2740152" y="1645920"/>
            <a:ext cx="1323975" cy="25414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7048" y="5559552"/>
            <a:ext cx="917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창에 문제를 입력한 후</a:t>
            </a:r>
            <a:r>
              <a:rPr lang="en-US" altLang="ko-KR" dirty="0" smtClean="0"/>
              <a:t>, Enter</a:t>
            </a:r>
            <a:r>
              <a:rPr lang="ko-KR" altLang="en-US" dirty="0" smtClean="0"/>
              <a:t>를 누르면 오른 쪽과 같이 목록에 자동 입력된다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27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83208" cy="530987"/>
          </a:xfrm>
        </p:spPr>
        <p:txBody>
          <a:bodyPr>
            <a:normAutofit/>
          </a:bodyPr>
          <a:lstStyle/>
          <a:p>
            <a:r>
              <a:rPr lang="ko-KR" altLang="en-US" sz="1100" dirty="0" smtClean="0"/>
              <a:t>입력 관련 코드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585216" y="219456"/>
            <a:ext cx="1691640" cy="795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011" y="2237523"/>
            <a:ext cx="3372707" cy="15910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96" y="1926627"/>
            <a:ext cx="4476460" cy="29525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69608" y="4075467"/>
            <a:ext cx="5843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Enter</a:t>
            </a:r>
            <a:r>
              <a:rPr lang="ko-KR" altLang="en-US" sz="1200" dirty="0" smtClean="0"/>
              <a:t>를 누를 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자동으로 입력 값이 배열에 담기게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93776" y="1618488"/>
            <a:ext cx="5166360" cy="3703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37960" y="1481328"/>
            <a:ext cx="4928616" cy="3922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7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른쪽 화살표 8"/>
          <p:cNvSpPr/>
          <p:nvPr/>
        </p:nvSpPr>
        <p:spPr>
          <a:xfrm>
            <a:off x="5422392" y="1984248"/>
            <a:ext cx="411480" cy="3676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614166" y="713231"/>
            <a:ext cx="1268730" cy="9326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55648" y="5038344"/>
            <a:ext cx="9171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스타트 버튼을 누르면 오른쪽과 같이 목록 창이 가려진다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그와 동시에 </a:t>
            </a:r>
            <a:r>
              <a:rPr lang="ko-KR" altLang="en-US" dirty="0" err="1" smtClean="0"/>
              <a:t>스탑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워치가</a:t>
            </a:r>
            <a:r>
              <a:rPr lang="ko-KR" altLang="en-US" dirty="0" smtClean="0"/>
              <a:t> 작동하게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896" y="427370"/>
            <a:ext cx="4197096" cy="31165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9" y="425525"/>
            <a:ext cx="4418609" cy="3283161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435608" y="356616"/>
            <a:ext cx="923544" cy="8229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4" idx="4"/>
          </p:cNvCxnSpPr>
          <p:nvPr/>
        </p:nvCxnSpPr>
        <p:spPr>
          <a:xfrm>
            <a:off x="1897380" y="1179575"/>
            <a:ext cx="736092" cy="37307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7143750" y="301751"/>
            <a:ext cx="923544" cy="8229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294" y="3821585"/>
            <a:ext cx="3911301" cy="2919166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7605522" y="1124710"/>
            <a:ext cx="752094" cy="26968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77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31" y="2063709"/>
            <a:ext cx="3762375" cy="2800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4131" y="5266944"/>
            <a:ext cx="4938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Start</a:t>
            </a:r>
            <a:r>
              <a:rPr lang="ko-KR" altLang="en-US" sz="1200" dirty="0" smtClean="0"/>
              <a:t>버튼을 누르면 </a:t>
            </a:r>
            <a:r>
              <a:rPr lang="en-US" altLang="ko-KR" sz="1200" dirty="0" smtClean="0"/>
              <a:t>Stop Watch</a:t>
            </a:r>
            <a:r>
              <a:rPr lang="ko-KR" altLang="en-US" sz="1200" dirty="0" smtClean="0"/>
              <a:t>가 작동하며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버튼의 텍스트가 바뀐다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그리고 목록 창이 가려지게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56488" y="648589"/>
            <a:ext cx="1283208" cy="530987"/>
          </a:xfrm>
        </p:spPr>
        <p:txBody>
          <a:bodyPr>
            <a:normAutofit/>
          </a:bodyPr>
          <a:lstStyle/>
          <a:p>
            <a:r>
              <a:rPr lang="ko-KR" altLang="en-US" sz="1100" dirty="0" smtClean="0"/>
              <a:t>시간 관련 코드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603504" y="502920"/>
            <a:ext cx="1691640" cy="795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01" y="2063709"/>
            <a:ext cx="3762375" cy="312420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3264408" y="2203704"/>
            <a:ext cx="4032504" cy="5852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49808" y="1764792"/>
            <a:ext cx="5242470" cy="4361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26783" y="1719072"/>
            <a:ext cx="4282350" cy="4407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301" y="5813701"/>
            <a:ext cx="5172075" cy="6953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216301" y="5813701"/>
            <a:ext cx="4921091" cy="8614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53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56488" y="648589"/>
            <a:ext cx="1283208" cy="530987"/>
          </a:xfrm>
        </p:spPr>
        <p:txBody>
          <a:bodyPr>
            <a:normAutofit/>
          </a:bodyPr>
          <a:lstStyle/>
          <a:p>
            <a:r>
              <a:rPr lang="ko-KR" altLang="en-US" sz="1100" dirty="0" smtClean="0"/>
              <a:t>시간 관련 코드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603504" y="502920"/>
            <a:ext cx="1691640" cy="795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48" y="1920240"/>
            <a:ext cx="48291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3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31" y="2063709"/>
            <a:ext cx="3762375" cy="2800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4131" y="5266944"/>
            <a:ext cx="4938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Start</a:t>
            </a:r>
            <a:r>
              <a:rPr lang="ko-KR" altLang="en-US" sz="1200" dirty="0" smtClean="0"/>
              <a:t>버튼을 누르면 </a:t>
            </a:r>
            <a:r>
              <a:rPr lang="en-US" altLang="ko-KR" sz="1200" dirty="0" smtClean="0"/>
              <a:t>Stop Watch</a:t>
            </a:r>
            <a:r>
              <a:rPr lang="ko-KR" altLang="en-US" sz="1200" dirty="0" smtClean="0"/>
              <a:t>가 작동하며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버튼의 텍스트가 바뀐다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그리고 목록 창이 가려지게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56488" y="648589"/>
            <a:ext cx="1283208" cy="530987"/>
          </a:xfrm>
        </p:spPr>
        <p:txBody>
          <a:bodyPr>
            <a:normAutofit/>
          </a:bodyPr>
          <a:lstStyle/>
          <a:p>
            <a:r>
              <a:rPr lang="ko-KR" altLang="en-US" sz="1100" dirty="0" smtClean="0"/>
              <a:t>입력 관련 코드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603504" y="502920"/>
            <a:ext cx="1691640" cy="795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01" y="2063709"/>
            <a:ext cx="3762375" cy="312420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3264408" y="2203704"/>
            <a:ext cx="4032504" cy="5852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49808" y="1764792"/>
            <a:ext cx="5242470" cy="4361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26783" y="1719072"/>
            <a:ext cx="4282350" cy="4407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5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5216" y="5237974"/>
            <a:ext cx="9171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Pass</a:t>
            </a:r>
            <a:r>
              <a:rPr lang="ko-KR" altLang="en-US" sz="1200" dirty="0" smtClean="0"/>
              <a:t>버튼을 누르면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목록 창에 있는 문제들이 랜덤으로 화면에 출력된다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4" y="484383"/>
            <a:ext cx="4302252" cy="3210715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2452878" y="356616"/>
            <a:ext cx="923544" cy="8229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052" y="484383"/>
            <a:ext cx="4489308" cy="33058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81344" y="5237973"/>
            <a:ext cx="750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GOOD</a:t>
            </a:r>
            <a:r>
              <a:rPr lang="ko-KR" altLang="en-US" sz="1200" dirty="0" smtClean="0"/>
              <a:t>버튼을 누르면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다음 문제가 나오며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점수가 올라간다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30" name="타원 29"/>
          <p:cNvSpPr/>
          <p:nvPr/>
        </p:nvSpPr>
        <p:spPr>
          <a:xfrm>
            <a:off x="9009888" y="356616"/>
            <a:ext cx="923544" cy="8229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9079992" y="1171601"/>
            <a:ext cx="281178" cy="37307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2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5092" y="4343007"/>
            <a:ext cx="3658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PASS</a:t>
            </a:r>
            <a:r>
              <a:rPr lang="ko-KR" altLang="en-US" sz="1200" dirty="0" smtClean="0"/>
              <a:t>버튼을 눌렀을 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문제가 랜덤으로 나오게 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56488" y="648589"/>
            <a:ext cx="1283208" cy="530987"/>
          </a:xfrm>
        </p:spPr>
        <p:txBody>
          <a:bodyPr>
            <a:normAutofit/>
          </a:bodyPr>
          <a:lstStyle/>
          <a:p>
            <a:r>
              <a:rPr lang="ko-KR" altLang="en-US" sz="1100" dirty="0" smtClean="0"/>
              <a:t>버튼 관련 코드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603504" y="502920"/>
            <a:ext cx="1691640" cy="795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49808" y="1764792"/>
            <a:ext cx="5242470" cy="3154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26782" y="1719072"/>
            <a:ext cx="4796409" cy="1911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16" y="2496312"/>
            <a:ext cx="4448175" cy="165735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2994279" y="2203703"/>
            <a:ext cx="4032504" cy="5852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509" y="2017395"/>
            <a:ext cx="4581525" cy="1543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15" y="5404103"/>
            <a:ext cx="3324225" cy="7715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284" y="5404103"/>
            <a:ext cx="5105400" cy="5905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49808" y="5323520"/>
            <a:ext cx="3269362" cy="1022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638162" y="5241493"/>
            <a:ext cx="5311521" cy="1022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40786" y="6035984"/>
            <a:ext cx="3536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취소버튼을 눌렀을 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배열에서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한 개 사라진다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32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140</Words>
  <Application>Microsoft Office PowerPoint</Application>
  <PresentationFormat>와이드스크린</PresentationFormat>
  <Paragraphs>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QuizGame  </vt:lpstr>
      <vt:lpstr>PowerPoint 프레젠테이션</vt:lpstr>
      <vt:lpstr>입력 관련 코드</vt:lpstr>
      <vt:lpstr>PowerPoint 프레젠테이션</vt:lpstr>
      <vt:lpstr>시간 관련 코드</vt:lpstr>
      <vt:lpstr>시간 관련 코드</vt:lpstr>
      <vt:lpstr>입력 관련 코드</vt:lpstr>
      <vt:lpstr>PowerPoint 프레젠테이션</vt:lpstr>
      <vt:lpstr>버튼 관련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QuizGame</dc:title>
  <dc:creator>정 호진</dc:creator>
  <cp:lastModifiedBy>정 호진</cp:lastModifiedBy>
  <cp:revision>4</cp:revision>
  <dcterms:created xsi:type="dcterms:W3CDTF">2019-05-06T18:39:09Z</dcterms:created>
  <dcterms:modified xsi:type="dcterms:W3CDTF">2019-05-06T19:00:31Z</dcterms:modified>
</cp:coreProperties>
</file>