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38" r:id="rId3"/>
    <p:sldId id="282" r:id="rId4"/>
    <p:sldId id="328" r:id="rId5"/>
    <p:sldId id="311" r:id="rId6"/>
    <p:sldId id="319" r:id="rId7"/>
    <p:sldId id="337" r:id="rId8"/>
    <p:sldId id="308" r:id="rId9"/>
    <p:sldId id="331" r:id="rId10"/>
    <p:sldId id="332" r:id="rId11"/>
    <p:sldId id="333" r:id="rId12"/>
    <p:sldId id="334" r:id="rId13"/>
    <p:sldId id="335" r:id="rId14"/>
    <p:sldId id="336" r:id="rId15"/>
    <p:sldId id="322" r:id="rId16"/>
    <p:sldId id="318" r:id="rId17"/>
    <p:sldId id="324" r:id="rId18"/>
    <p:sldId id="321" r:id="rId19"/>
    <p:sldId id="323" r:id="rId20"/>
    <p:sldId id="33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호진" initials="정호" lastIdx="1" clrIdx="0">
    <p:extLst>
      <p:ext uri="{19B8F6BF-5375-455C-9EA6-DF929625EA0E}">
        <p15:presenceInfo xmlns:p15="http://schemas.microsoft.com/office/powerpoint/2012/main" userId="bd15d381ee74c2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22:28:02.90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file:///D:\pac%20man\pac%20man%20option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3555" y="2974310"/>
            <a:ext cx="3364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PAC MAN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정 호 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1238" y="457138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2018.12.15.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0015" y="1397977"/>
            <a:ext cx="5134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altLang="ko-KR" sz="4800" dirty="0" smtClean="0">
                <a:latin typeface="Verdana" panose="020B0604030504040204" pitchFamily="34" charset="0"/>
                <a:ea typeface="Verdana" panose="020B0604030504040204" pitchFamily="34" charset="0"/>
              </a:rPr>
              <a:t> PAC MAN</a:t>
            </a:r>
            <a:endParaRPr lang="ko-KR" altLang="en-US" sz="4800" dirty="0">
              <a:latin typeface="Verdana" panose="020B060403050404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640015" y="2400300"/>
            <a:ext cx="4624754" cy="3516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762" y="4436481"/>
            <a:ext cx="3358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Verdana" panose="020B0604030504040204" pitchFamily="34" charset="0"/>
              </a:rPr>
              <a:t>정 호 진</a:t>
            </a:r>
            <a:endParaRPr lang="en-US" altLang="ko-K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2018. 12. 15.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0" y="1158629"/>
            <a:ext cx="4517133" cy="27977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1" y="4041940"/>
            <a:ext cx="4517133" cy="2654356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39615" y="2136531"/>
            <a:ext cx="422031" cy="474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39614" y="1334966"/>
            <a:ext cx="422031" cy="474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67509" y="2441331"/>
            <a:ext cx="422031" cy="474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070838" y="1525466"/>
            <a:ext cx="422031" cy="474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83222" y="5949870"/>
            <a:ext cx="422031" cy="474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070837" y="5475086"/>
            <a:ext cx="422031" cy="474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83115" y="1334966"/>
            <a:ext cx="6084277" cy="508968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0" y="2000250"/>
            <a:ext cx="52636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주인공이 이동하며 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Map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전체에 뿌려져 있는 동전을 먹는다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동전을 먹을 때마다 옆에 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SCORE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에 점수가 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10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점씩 올라간다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일정 점수에 도달하면 주인공의 모습과 속도에 변화가 생긴다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점수를 더 얻으면 </a:t>
            </a:r>
            <a:r>
              <a:rPr lang="ko-KR" altLang="en-US" sz="1400" b="1" dirty="0" err="1" smtClean="0">
                <a:solidFill>
                  <a:srgbClr val="002060"/>
                </a:solidFill>
                <a:latin typeface="Bodoni MT Black" panose="02070A03080606020203" pitchFamily="18" charset="0"/>
              </a:rPr>
              <a:t>안내창이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 뜨며 다음 스테이지로 넘어갈 수 있다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적군은 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Map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전체를 돌아다닌다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 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주인공과 맞닿으면 게임은 그대로 끝난다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A , B , C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아이템을 먹으면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,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 오른쪽 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ITEM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창에 먹은 아이템이 표시된다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 </a:t>
            </a:r>
            <a:endParaRPr lang="en-US" altLang="ko-KR" sz="14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A , B , C 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아이템을 다 먹으면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,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 </a:t>
            </a:r>
            <a:r>
              <a:rPr lang="ko-KR" altLang="en-US" sz="1400" b="1" dirty="0" err="1" smtClean="0">
                <a:solidFill>
                  <a:srgbClr val="002060"/>
                </a:solidFill>
                <a:latin typeface="Bodoni MT Black" panose="02070A03080606020203" pitchFamily="18" charset="0"/>
              </a:rPr>
              <a:t>안내창이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 뜨며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, 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다음 스테이지로 넘어갈 수 있다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오른쪽에 현재 스테이지가 표시된다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아래쪽 하단의 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EXIT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를 누르면 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INTRO</a:t>
            </a:r>
            <a:r>
              <a:rPr lang="ko-KR" altLang="en-US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화면 으로 돌아간다</a:t>
            </a:r>
            <a:r>
              <a:rPr lang="en-US" altLang="ko-KR" sz="14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015510" y="1490297"/>
            <a:ext cx="422031" cy="474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070837" y="2154115"/>
            <a:ext cx="422031" cy="474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9860" y="797564"/>
            <a:ext cx="45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게임시작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670" y="1068845"/>
            <a:ext cx="45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코드 정리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426" y="3494017"/>
            <a:ext cx="3803040" cy="31844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49" y="2548656"/>
            <a:ext cx="3644046" cy="838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359" y="1289470"/>
            <a:ext cx="3185506" cy="102357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431571" y="1170639"/>
            <a:ext cx="3771900" cy="12153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48522" y="2449967"/>
            <a:ext cx="3771900" cy="9367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32097" y="3478942"/>
            <a:ext cx="4156481" cy="3214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47415" y="2501300"/>
            <a:ext cx="4195800" cy="258493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000" y="3375383"/>
            <a:ext cx="1006119" cy="83677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359" y="3366591"/>
            <a:ext cx="874807" cy="836772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2800084" y="3793769"/>
            <a:ext cx="49236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05657" y="2787534"/>
            <a:ext cx="1740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캐릭터 애니메이션 효과</a:t>
            </a:r>
            <a:endParaRPr lang="ko-KR" altLang="en-US" sz="11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38142" y="822216"/>
            <a:ext cx="1740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캐릭터 애니메이션 효과</a:t>
            </a:r>
            <a:endParaRPr lang="ko-KR" altLang="en-US" sz="11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860" y="797564"/>
            <a:ext cx="45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코드 정리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33060" y="2307715"/>
            <a:ext cx="3771900" cy="9367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62243" y="1493840"/>
            <a:ext cx="7102161" cy="18537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89" y="1543459"/>
            <a:ext cx="7007470" cy="175449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90062" y="3970651"/>
            <a:ext cx="3944366" cy="26831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85" y="4154703"/>
            <a:ext cx="3733351" cy="214817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009589" y="906365"/>
            <a:ext cx="45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2060"/>
                </a:solidFill>
                <a:latin typeface="Bodoni MT Black" panose="02070A03080606020203" pitchFamily="18" charset="0"/>
              </a:rPr>
              <a:t>충돌체크</a:t>
            </a:r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 센서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49123" y="1320170"/>
            <a:ext cx="2664585" cy="237620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79" y="2315651"/>
            <a:ext cx="930868" cy="88353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450" y="2363545"/>
            <a:ext cx="917511" cy="87863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18879" y="1687413"/>
            <a:ext cx="45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2060"/>
                </a:solidFill>
                <a:latin typeface="Bodoni MT Black" panose="02070A03080606020203" pitchFamily="18" charset="0"/>
              </a:rPr>
              <a:t>충돌체크</a:t>
            </a:r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 센서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991" y="4321753"/>
            <a:ext cx="5016037" cy="206146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207195" y="3970651"/>
            <a:ext cx="5631246" cy="2685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860" y="797564"/>
            <a:ext cx="45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코드 정리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8554" y="1717463"/>
            <a:ext cx="3464169" cy="2995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0326" y="1253666"/>
            <a:ext cx="45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Map</a:t>
            </a:r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관리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98" y="1973321"/>
            <a:ext cx="3044344" cy="2517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59" y="1879533"/>
            <a:ext cx="4992132" cy="385206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44307" y="1650642"/>
            <a:ext cx="5474677" cy="40809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6" y="5093778"/>
            <a:ext cx="4788394" cy="100808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0306" y="4968535"/>
            <a:ext cx="5062663" cy="12388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860" y="797564"/>
            <a:ext cx="45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코드 정리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5820" y="1667342"/>
            <a:ext cx="451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Enemy </a:t>
            </a:r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자동 움직임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12577" y="2005896"/>
            <a:ext cx="6515099" cy="43545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669" y="2258650"/>
            <a:ext cx="6033406" cy="39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7331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170404" y="3438293"/>
            <a:ext cx="2038350" cy="403028"/>
            <a:chOff x="2028825" y="5485953"/>
            <a:chExt cx="2038350" cy="40302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11449" y="5581204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GAME OVER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183816" y="3394991"/>
            <a:ext cx="2038350" cy="403028"/>
            <a:chOff x="2028825" y="5485953"/>
            <a:chExt cx="2038350" cy="403028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94906" y="5581204"/>
              <a:ext cx="1306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NEXT STAGE</a:t>
              </a:r>
              <a:endParaRPr lang="ko-KR" altLang="en-US" sz="14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33346" y="6139750"/>
            <a:ext cx="2038350" cy="403028"/>
            <a:chOff x="2028825" y="5485953"/>
            <a:chExt cx="2038350" cy="403028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64160" y="5581204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Bodoni MT Black" panose="02070A03080606020203" pitchFamily="18" charset="0"/>
                </a:rPr>
                <a:t>사용된 </a:t>
              </a:r>
              <a:r>
                <a:rPr lang="en-US" altLang="ko-KR" sz="1400" b="1" dirty="0" smtClean="0">
                  <a:latin typeface="Bodoni MT Black" panose="02070A03080606020203" pitchFamily="18" charset="0"/>
                </a:rPr>
                <a:t>JS</a:t>
              </a:r>
              <a:r>
                <a:rPr lang="ko-KR" altLang="en-US" sz="1400" b="1" dirty="0" smtClean="0">
                  <a:latin typeface="Bodoni MT Black" panose="02070A03080606020203" pitchFamily="18" charset="0"/>
                </a:rPr>
                <a:t>파일</a:t>
              </a:r>
              <a:endParaRPr lang="ko-KR" altLang="en-US" sz="1400" b="1" dirty="0"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183816" y="6139750"/>
            <a:ext cx="2038350" cy="403028"/>
            <a:chOff x="2028825" y="5485953"/>
            <a:chExt cx="2038350" cy="40302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88371" y="5581204"/>
              <a:ext cx="1519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Bodoni MT Black" panose="02070A03080606020203" pitchFamily="18" charset="0"/>
                </a:rPr>
                <a:t>PAC MAN </a:t>
              </a:r>
              <a:r>
                <a:rPr lang="ko-KR" altLang="en-US" sz="1400" b="1" dirty="0" smtClean="0">
                  <a:latin typeface="Bodoni MT Black" panose="02070A03080606020203" pitchFamily="18" charset="0"/>
                </a:rPr>
                <a:t>폴더</a:t>
              </a:r>
              <a:endParaRPr lang="ko-KR" altLang="en-US" sz="1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0" y="1147229"/>
            <a:ext cx="4411518" cy="2144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7948"/>
            <a:ext cx="4435481" cy="2123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3958" y="21268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08" y="4133534"/>
            <a:ext cx="3969868" cy="190775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965" y="4078013"/>
            <a:ext cx="4651498" cy="18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387861" cy="903319"/>
            <a:chOff x="510077" y="2691080"/>
            <a:chExt cx="4387861" cy="903319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5926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시연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05288" y="2824958"/>
              <a:ext cx="35926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시연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시연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4537" y="697825"/>
            <a:ext cx="2486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002060"/>
                </a:solidFill>
                <a:latin typeface="Bodoni MT Black" panose="02070A03080606020203" pitchFamily="18" charset="0"/>
                <a:ea typeface="+mj-ea"/>
              </a:rPr>
              <a:t>프로젝트 시연</a:t>
            </a:r>
            <a:endParaRPr lang="ko-KR" altLang="en-US" sz="3000" b="1" spc="-150" dirty="0">
              <a:solidFill>
                <a:srgbClr val="002060"/>
              </a:solidFill>
              <a:latin typeface="Bodoni MT Black" panose="02070A03080606020203" pitchFamily="18" charset="0"/>
              <a:ea typeface="+mj-ea"/>
            </a:endParaRPr>
          </a:p>
        </p:txBody>
      </p:sp>
      <p:pic>
        <p:nvPicPr>
          <p:cNvPr id="8" name="그림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510204"/>
            <a:ext cx="9525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541978" cy="769441"/>
            <a:chOff x="510077" y="2691080"/>
            <a:chExt cx="254197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8197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후기</a:t>
              </a:r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…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197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후기</a:t>
              </a:r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…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52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후기</a:t>
            </a:r>
            <a:r>
              <a:rPr lang="en-US" altLang="ko-KR" sz="1400" spc="-150" dirty="0" smtClean="0">
                <a:solidFill>
                  <a:schemeClr val="accent4"/>
                </a:solidFill>
              </a:rPr>
              <a:t>..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425" y="652893"/>
            <a:ext cx="1657609" cy="34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프로젝트를 하며</a:t>
            </a:r>
            <a:r>
              <a:rPr lang="en-US" altLang="ko-KR" sz="16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..</a:t>
            </a:r>
            <a:endParaRPr lang="ko-KR" altLang="en-US" sz="16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4625" y="1586286"/>
            <a:ext cx="11842750" cy="22230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7781" y="1695408"/>
            <a:ext cx="1063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프로젝트를 시작할 때만 해도</a:t>
            </a:r>
            <a:endParaRPr lang="en-US" altLang="ko-KR" sz="1200" b="1" dirty="0" smtClean="0">
              <a:solidFill>
                <a:srgbClr val="002060"/>
              </a:solidFill>
              <a:latin typeface="Bodoni MT Black" panose="02070A03080606020203" pitchFamily="18" charset="0"/>
            </a:endParaRP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이것 저것 구현하고 싶은 것들이 많고 계획은 굉장히 컸다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하지만 코드를 짜려고 컴퓨터 앞에 앉고 얼마 안돼서 어떻게 해야할지 막막함을 느꼈다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그 후 아는 것이라도 제대로 구현해보자 라는 생각으로 시작했다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 </a:t>
            </a: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배운 것도 막상 이곳 저곳에 대입하려 하니</a:t>
            </a:r>
            <a:endParaRPr lang="en-US" altLang="ko-KR" sz="1200" b="1" dirty="0" smtClean="0">
              <a:solidFill>
                <a:srgbClr val="002060"/>
              </a:solidFill>
              <a:latin typeface="Bodoni MT Black" panose="02070A03080606020203" pitchFamily="18" charset="0"/>
            </a:endParaRP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오류도 많이 나고 복잡해지니 코드 정리가 잘 되지 않았다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하지만 오류를 찾고 고치는 과정에서 조금은 성장했다는 생각이 들었다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평소에 배우고 나서 복습할 때는 외워서 하는 것인지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.. </a:t>
            </a:r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이해를 해서 치는 것인지 분간이 되지 않았다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하지만 이렇게 실제로 대입해보고 만들어가는 과정을 통해서 시행착오도 겪고 고민도 해보니 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‘</a:t>
            </a:r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이해했다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’</a:t>
            </a:r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라는 느낌이 들었다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여러 번 보고 여러 번 쳐보는 것도 중요하지만 실제로 대입해보고 고민해보는 게 더 중요한 것이라는 걸 느꼈다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4177283"/>
            <a:ext cx="12192000" cy="662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9280" y="4339283"/>
            <a:ext cx="4562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개선해야 할 점</a:t>
            </a:r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4625" y="5359339"/>
            <a:ext cx="11842750" cy="1057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6331" y="5564773"/>
            <a:ext cx="999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움직임의 부자연스러움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적들이 출현할 때</a:t>
            </a:r>
            <a:r>
              <a:rPr lang="en-US" altLang="ko-KR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, </a:t>
            </a:r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벽돌을 깨고 나오는 것 구현</a:t>
            </a:r>
            <a:endParaRPr lang="en-US" altLang="ko-KR" sz="1200" b="1" dirty="0" smtClean="0">
              <a:solidFill>
                <a:srgbClr val="002060"/>
              </a:solidFill>
              <a:latin typeface="Bodoni MT Black" panose="02070A03080606020203" pitchFamily="18" charset="0"/>
            </a:endParaRPr>
          </a:p>
          <a:p>
            <a:r>
              <a:rPr lang="ko-KR" altLang="en-US" sz="12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주인공에 스킬이나 아이템을 좀 더 다양하게 만드는 것</a:t>
            </a:r>
            <a:endParaRPr lang="ko-KR" altLang="en-US" sz="12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3192" y="545020"/>
            <a:ext cx="312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v"/>
              </a:rPr>
              <a:t>List of Project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  <a:latin typeface="v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923192" y="1103489"/>
            <a:ext cx="2646485" cy="263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1872761"/>
            <a:ext cx="5292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프로젝트 목록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프로젝트 설명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프로젝트 구조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프로젝트 관련 코드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프로젝트 시연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프로젝트를 마치고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16" y="1485033"/>
            <a:ext cx="5715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7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745" y="27774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Bodoni MT Black" panose="02070A03080606020203" pitchFamily="18" charset="0"/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8564" y="3731523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정 호 진</a:t>
            </a:r>
            <a:endParaRPr lang="ko-KR" altLang="en-US" sz="1600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213262"/>
            <a:chOff x="527769" y="1728426"/>
            <a:chExt cx="5187231" cy="2213262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288578" cy="882765"/>
              <a:chOff x="471977" y="2691080"/>
              <a:chExt cx="4288578" cy="8827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5926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프로젝트 목표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67905" y="2804404"/>
                <a:ext cx="35926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프로젝트 목표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8758" y="327853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Thin"/>
                <a:ea typeface="+mj-ea"/>
              </a:rPr>
              <a:t>프로젝트 목표</a:t>
            </a:r>
            <a:endParaRPr lang="ko-KR" altLang="en-US" sz="3200" b="1" spc="-150" dirty="0">
              <a:solidFill>
                <a:schemeClr val="tx2">
                  <a:lumMod val="60000"/>
                  <a:lumOff val="40000"/>
                </a:schemeClr>
              </a:solidFill>
              <a:latin typeface="Noto Sans CJK KR Thin"/>
              <a:ea typeface="+mj-ea"/>
            </a:endParaRPr>
          </a:p>
        </p:txBody>
      </p:sp>
      <p:sp>
        <p:nvSpPr>
          <p:cNvPr id="11" name="직각 삼각형 10"/>
          <p:cNvSpPr/>
          <p:nvPr/>
        </p:nvSpPr>
        <p:spPr>
          <a:xfrm rot="16006361">
            <a:off x="9785838" y="5420801"/>
            <a:ext cx="861646" cy="681224"/>
          </a:xfrm>
          <a:prstGeom prst="rt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90255" y="1054906"/>
            <a:ext cx="9434146" cy="102887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77108" y="1384675"/>
            <a:ext cx="778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25000"/>
                  </a:schemeClr>
                </a:solidFill>
                <a:latin typeface="Bodoni MT Black" panose="02070A03080606020203" pitchFamily="18" charset="0"/>
              </a:rPr>
              <a:t>Java Script</a:t>
            </a:r>
            <a:r>
              <a:rPr lang="ko-KR" altLang="en-US" b="1" dirty="0" smtClean="0">
                <a:solidFill>
                  <a:schemeClr val="accent6">
                    <a:lumMod val="25000"/>
                  </a:schemeClr>
                </a:solidFill>
                <a:latin typeface="Bodoni MT Black" panose="02070A03080606020203" pitchFamily="18" charset="0"/>
              </a:rPr>
              <a:t>를 이용하여 게임 구현하기</a:t>
            </a:r>
            <a:r>
              <a:rPr lang="en-US" altLang="ko-KR" b="1" dirty="0" smtClean="0">
                <a:solidFill>
                  <a:schemeClr val="accent6">
                    <a:lumMod val="25000"/>
                  </a:schemeClr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en-US" altLang="ko-KR" b="1" dirty="0" smtClean="0">
                <a:solidFill>
                  <a:schemeClr val="accent6">
                    <a:lumMod val="25000"/>
                  </a:schemeClr>
                </a:solidFill>
                <a:latin typeface="Bodoni MT Black" panose="02070A03080606020203" pitchFamily="18" charset="0"/>
              </a:rPr>
              <a:t>-</a:t>
            </a:r>
            <a:r>
              <a:rPr lang="ko-KR" altLang="en-US" b="1" dirty="0" smtClean="0">
                <a:solidFill>
                  <a:schemeClr val="accent6">
                    <a:lumMod val="25000"/>
                  </a:schemeClr>
                </a:solidFill>
                <a:latin typeface="Bodoni MT Black" panose="02070A03080606020203" pitchFamily="18" charset="0"/>
              </a:rPr>
              <a:t>아는 것을 최대한 활용하여 게임을 구현해 보기</a:t>
            </a:r>
            <a:endParaRPr lang="en-US" altLang="ko-KR" b="1" dirty="0" smtClean="0">
              <a:solidFill>
                <a:schemeClr val="accent6">
                  <a:lumMod val="25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03272" y="3655083"/>
            <a:ext cx="3769878" cy="769441"/>
            <a:chOff x="510077" y="2691080"/>
            <a:chExt cx="376987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5926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설명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476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명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59523" y="958362"/>
            <a:ext cx="9434146" cy="54512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39865" y="1397849"/>
            <a:ext cx="74734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제목</a:t>
            </a:r>
            <a:r>
              <a:rPr lang="ko-KR" altLang="en-US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: </a:t>
            </a:r>
            <a:r>
              <a:rPr lang="en-US" altLang="ko-KR" sz="32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pac</a:t>
            </a:r>
            <a:r>
              <a:rPr lang="en-US" altLang="ko-KR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man</a:t>
            </a: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기존의 </a:t>
            </a:r>
            <a:r>
              <a:rPr lang="en-US" altLang="ko-KR" sz="1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pac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man</a:t>
            </a:r>
            <a:r>
              <a:rPr lang="ko-KR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게임을 떠올리며 배운 것을 바탕으로 만들었다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75339" y="2567354"/>
            <a:ext cx="8223738" cy="35345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90042" y="2903447"/>
            <a:ext cx="7394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인트로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화면에서 버튼을 클릭하면 다음 페이지로 넘어감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 smtClean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페이지 마다 배경음악이 재생되도록 설정함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 smtClean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적들이 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안에서 랜덤으로 이동하며 주인공을 공격함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 smtClean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주인공이 동전과 충돌할 때마다 일정 점수를 획득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 smtClean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주인공이 일정 점수에 도달하면 이미지가 바뀌며 속도가 빨라진다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또한 정해진 점수에 도달하면 다음 스테이지로 이동할 수 있다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 smtClean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주인공이 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안에 있는 아이템을 모을 때마다 우측 상태 창에 모은 아이템이 생긴다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모두 모으면 다음 스테이지로 이동할 수 있다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 smtClean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적과 </a:t>
            </a:r>
            <a:r>
              <a:rPr lang="ko-KR" altLang="en-US" sz="1200" dirty="0" err="1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접촉시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OVER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라는 메시지 창과 함께 점수와 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 START </a:t>
            </a:r>
            <a:r>
              <a:rPr lang="ko-KR" altLang="en-US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버튼이 뜬다</a:t>
            </a:r>
            <a:r>
              <a:rPr lang="en-US" altLang="ko-KR" sz="1200" dirty="0" smtClean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200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418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4" y="1683741"/>
            <a:ext cx="6541095" cy="423935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13154" y="931957"/>
            <a:ext cx="358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25000"/>
                  </a:schemeClr>
                </a:solidFill>
                <a:latin typeface="Bodoni MT Black" panose="02070A03080606020203" pitchFamily="18" charset="0"/>
              </a:rPr>
              <a:t>Intro</a:t>
            </a:r>
            <a:endParaRPr lang="ko-KR" altLang="en-US" sz="2400" dirty="0">
              <a:solidFill>
                <a:schemeClr val="accent6">
                  <a:lumMod val="2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132066" y="4791807"/>
            <a:ext cx="1444869" cy="133054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594824" y="1670629"/>
            <a:ext cx="4223768" cy="2923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594824" y="2655276"/>
            <a:ext cx="4223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1.Intro</a:t>
            </a:r>
            <a:r>
              <a:rPr lang="ko-KR" altLang="en-US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화면에 기본으로 </a:t>
            </a:r>
            <a:r>
              <a:rPr lang="ko-KR" altLang="en-US" sz="1400" dirty="0" err="1" smtClean="0">
                <a:solidFill>
                  <a:srgbClr val="002060"/>
                </a:solidFill>
                <a:latin typeface="Bodoni MT Black" panose="02070A03080606020203" pitchFamily="18" charset="0"/>
              </a:rPr>
              <a:t>배경음이</a:t>
            </a:r>
            <a:r>
              <a:rPr lang="ko-KR" altLang="en-US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 깔려 있다</a:t>
            </a:r>
            <a:r>
              <a:rPr lang="en-US" altLang="ko-KR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en-US" altLang="ko-KR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2.</a:t>
            </a:r>
            <a:r>
              <a:rPr lang="ko-KR" altLang="en-US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각각 메뉴에 마우스를 올릴 때</a:t>
            </a:r>
            <a:r>
              <a:rPr lang="en-US" altLang="ko-KR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내릴 때</a:t>
            </a:r>
            <a:r>
              <a:rPr lang="en-US" altLang="ko-KR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색이 변화한다</a:t>
            </a:r>
            <a:r>
              <a:rPr lang="en-US" altLang="ko-KR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</a:p>
          <a:p>
            <a:r>
              <a:rPr lang="en-US" altLang="ko-KR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3.</a:t>
            </a:r>
            <a:r>
              <a:rPr lang="ko-KR" altLang="en-US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각각 누르면 페이지가 넘어간다</a:t>
            </a:r>
            <a:r>
              <a:rPr lang="en-US" altLang="ko-KR" sz="14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.</a:t>
            </a:r>
            <a:endParaRPr lang="ko-KR" altLang="en-US" sz="1400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4576935" y="3609383"/>
            <a:ext cx="2738265" cy="1613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528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프로젝트 설명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6" y="1650654"/>
            <a:ext cx="3724641" cy="23937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36" y="4264269"/>
            <a:ext cx="3724642" cy="2207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762" y="1079030"/>
            <a:ext cx="35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게임 설명 ＆ 게임 조작법</a:t>
            </a:r>
            <a:endParaRPr lang="ko-KR" altLang="en-US" b="1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3546" y="1371600"/>
            <a:ext cx="6822831" cy="487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72049" y="2919045"/>
            <a:ext cx="5420459" cy="200464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25715" y="3578469"/>
            <a:ext cx="659423" cy="685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92968" y="3525605"/>
            <a:ext cx="550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두 페이지 모두 </a:t>
            </a:r>
            <a:r>
              <a:rPr lang="ko-KR" altLang="en-US" sz="1400" dirty="0" err="1" smtClean="0"/>
              <a:t>배경음이</a:t>
            </a:r>
            <a:r>
              <a:rPr lang="ko-KR" altLang="en-US" sz="1400" dirty="0" smtClean="0"/>
              <a:t> 기본으로 깔려있다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2.Back </a:t>
            </a:r>
            <a:r>
              <a:rPr lang="ko-KR" altLang="en-US" sz="1400" dirty="0" smtClean="0"/>
              <a:t>키에 마우스 커서를 올리면 색이 바뀐다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누르면 다시 </a:t>
            </a:r>
            <a:r>
              <a:rPr lang="en-US" altLang="ko-KR" sz="1400" dirty="0" smtClean="0"/>
              <a:t>intro </a:t>
            </a:r>
            <a:r>
              <a:rPr lang="ko-KR" altLang="en-US" sz="1400" dirty="0" smtClean="0"/>
              <a:t>화면으로 돌아간다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209190" y="5755718"/>
            <a:ext cx="659423" cy="685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620</Words>
  <Application>Microsoft Office PowerPoint</Application>
  <PresentationFormat>와이드스크린</PresentationFormat>
  <Paragraphs>121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CJK KR Thin</vt:lpstr>
      <vt:lpstr>THE명품고딕L</vt:lpstr>
      <vt:lpstr>v</vt:lpstr>
      <vt:lpstr>나눔스퀘어라운드 Regular</vt:lpstr>
      <vt:lpstr>Arial</vt:lpstr>
      <vt:lpstr>Arial Black</vt:lpstr>
      <vt:lpstr>Bodoni MT Black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 호진</cp:lastModifiedBy>
  <cp:revision>71</cp:revision>
  <dcterms:created xsi:type="dcterms:W3CDTF">2015-07-07T04:48:58Z</dcterms:created>
  <dcterms:modified xsi:type="dcterms:W3CDTF">2018-12-17T09:07:38Z</dcterms:modified>
</cp:coreProperties>
</file>