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-41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915566"/>
            <a:ext cx="7772400" cy="75790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1457449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BD7F-8175-45A1-9D78-819339C53B80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EF8F-4AC9-42BF-9D71-5F1F07E0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25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9752" y="205979"/>
            <a:ext cx="6347048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39752" y="1200151"/>
            <a:ext cx="6347048" cy="3394472"/>
          </a:xfrm>
        </p:spPr>
        <p:txBody>
          <a:bodyPr/>
          <a:lstStyle/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BD7F-8175-45A1-9D78-819339C53B80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EF8F-4AC9-42BF-9D71-5F1F07E0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50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15566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779663"/>
            <a:ext cx="8229600" cy="281496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BD7F-8175-45A1-9D78-819339C53B80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EF8F-4AC9-42BF-9D71-5F1F07E0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21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2BD7F-8175-45A1-9D78-819339C53B80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AEF8F-4AC9-42BF-9D71-5F1F07E0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8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MD아트체" pitchFamily="18" charset="-127"/>
                <a:ea typeface="MD아트체" pitchFamily="18" charset="-127"/>
              </a:rPr>
              <a:t>Colop</a:t>
            </a:r>
            <a:r>
              <a:rPr lang="en-US" dirty="0" smtClean="0">
                <a:latin typeface="MD아트체" pitchFamily="18" charset="-127"/>
                <a:ea typeface="MD아트체" pitchFamily="18" charset="-127"/>
              </a:rPr>
              <a:t> Pop </a:t>
            </a: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게임 소개서</a:t>
            </a:r>
            <a:endParaRPr lang="en-US" dirty="0">
              <a:latin typeface="MD아트체" pitchFamily="18" charset="-127"/>
              <a:ea typeface="MD아트체" pitchFamily="18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635646"/>
            <a:ext cx="6400800" cy="593204"/>
          </a:xfrm>
        </p:spPr>
        <p:txBody>
          <a:bodyPr/>
          <a:lstStyle/>
          <a:p>
            <a:r>
              <a:rPr lang="en-US" dirty="0" smtClean="0">
                <a:latin typeface="MD아트체" pitchFamily="18" charset="-127"/>
                <a:ea typeface="MD아트체" pitchFamily="18" charset="-127"/>
              </a:rPr>
              <a:t>2012180041 </a:t>
            </a: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정다훈</a:t>
            </a:r>
            <a:endParaRPr lang="en-US" dirty="0">
              <a:latin typeface="MD아트체" pitchFamily="18" charset="-127"/>
              <a:ea typeface="MD아트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420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0" y="3870720"/>
            <a:ext cx="863080" cy="5257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59768" y="3799600"/>
            <a:ext cx="1147936" cy="6623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791622" y="3939013"/>
            <a:ext cx="936104" cy="5257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704484" y="3874986"/>
            <a:ext cx="936104" cy="5257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429398" y="3943331"/>
            <a:ext cx="1135493" cy="5257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549705" y="3936187"/>
            <a:ext cx="936104" cy="5257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465860" y="3968762"/>
            <a:ext cx="936104" cy="5257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300192" y="3867894"/>
            <a:ext cx="1080120" cy="5257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293119" y="3888366"/>
            <a:ext cx="936104" cy="5257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8196456" y="3975906"/>
            <a:ext cx="976119" cy="5257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59674" y="576097"/>
            <a:ext cx="55404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 smtClean="0">
                <a:latin typeface="210 동화책 L" panose="02020603020101020101" pitchFamily="18" charset="-127"/>
                <a:ea typeface="210 동화책 L" panose="02020603020101020101" pitchFamily="18" charset="-127"/>
              </a:rPr>
              <a:t>감사합니다</a:t>
            </a:r>
            <a:r>
              <a:rPr lang="en-US" altLang="ko-KR" sz="6600" b="1" dirty="0" smtClean="0">
                <a:latin typeface="210 동화책 L" panose="02020603020101020101" pitchFamily="18" charset="-127"/>
                <a:ea typeface="210 동화책 L" panose="02020603020101020101" pitchFamily="18" charset="-127"/>
              </a:rPr>
              <a:t>!</a:t>
            </a:r>
            <a:endParaRPr lang="ko-KR" altLang="en-US" sz="6600" b="1" dirty="0">
              <a:latin typeface="210 동화책 L" panose="02020603020101020101" pitchFamily="18" charset="-127"/>
              <a:ea typeface="210 동화책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21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목차</a:t>
            </a:r>
            <a:endParaRPr lang="ko-KR" altLang="en-US" dirty="0">
              <a:latin typeface="MD아트체" pitchFamily="18" charset="-127"/>
              <a:ea typeface="MD아트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313" y="1338323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MD아트체" pitchFamily="18" charset="-127"/>
                <a:ea typeface="MD아트체" pitchFamily="18" charset="-127"/>
              </a:rPr>
              <a:t>게임 </a:t>
            </a:r>
            <a:r>
              <a:rPr lang="ko-KR" altLang="en-US" b="1" dirty="0" err="1" smtClean="0">
                <a:latin typeface="MD아트체" pitchFamily="18" charset="-127"/>
                <a:ea typeface="MD아트체" pitchFamily="18" charset="-127"/>
              </a:rPr>
              <a:t>컨셉</a:t>
            </a:r>
            <a:endParaRPr lang="ko-KR" altLang="en-US" b="1" dirty="0">
              <a:latin typeface="MD아트체" pitchFamily="18" charset="-127"/>
              <a:ea typeface="MD아트체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187" y="1262564"/>
            <a:ext cx="540000" cy="445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187" y="1857375"/>
            <a:ext cx="540000" cy="52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75313" y="193741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MD아트체" pitchFamily="18" charset="-127"/>
                <a:ea typeface="MD아트체" pitchFamily="18" charset="-127"/>
              </a:rPr>
              <a:t>게임 흐름</a:t>
            </a:r>
            <a:endParaRPr lang="ko-KR" altLang="en-US" b="1" dirty="0">
              <a:latin typeface="MD아트체" pitchFamily="18" charset="-127"/>
              <a:ea typeface="MD아트체" pitchFamily="18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187" y="2571750"/>
            <a:ext cx="540000" cy="492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187" y="3291830"/>
            <a:ext cx="540000" cy="4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016" y="3939901"/>
            <a:ext cx="585171" cy="52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704928" y="263316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MD아트체" pitchFamily="18" charset="-127"/>
                <a:ea typeface="MD아트체" pitchFamily="18" charset="-127"/>
              </a:rPr>
              <a:t>개발 범위</a:t>
            </a:r>
            <a:endParaRPr lang="ko-KR" altLang="en-US" b="1" dirty="0">
              <a:latin typeface="MD아트체" pitchFamily="18" charset="-127"/>
              <a:ea typeface="MD아트체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04928" y="33471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MD아트체" pitchFamily="18" charset="-127"/>
                <a:ea typeface="MD아트체" pitchFamily="18" charset="-127"/>
              </a:rPr>
              <a:t>개발 일정</a:t>
            </a:r>
            <a:endParaRPr lang="ko-KR" altLang="en-US" b="1" dirty="0">
              <a:latin typeface="MD아트체" pitchFamily="18" charset="-127"/>
              <a:ea typeface="MD아트체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04928" y="399608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MD아트체" pitchFamily="18" charset="-127"/>
                <a:ea typeface="MD아트체" pitchFamily="18" charset="-127"/>
              </a:rPr>
              <a:t>자체 평가</a:t>
            </a:r>
            <a:endParaRPr lang="ko-KR" altLang="en-US" b="1" dirty="0">
              <a:latin typeface="MD아트체" pitchFamily="18" charset="-127"/>
              <a:ea typeface="MD아트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29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630" y="705405"/>
            <a:ext cx="540000" cy="445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 rot="21399052">
            <a:off x="348754" y="1703270"/>
            <a:ext cx="66967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i="1" u="sng" dirty="0" smtClean="0">
                <a:latin typeface="MD아트체" pitchFamily="18" charset="-127"/>
                <a:ea typeface="MD아트체" pitchFamily="18" charset="-127"/>
              </a:rPr>
              <a:t>주어진 기회를 사용해 모든 타일 색을 주어진 색상으로</a:t>
            </a:r>
            <a:r>
              <a:rPr lang="en-US" altLang="ko-KR" sz="4000" b="1" i="1" u="sng" dirty="0" smtClean="0">
                <a:latin typeface="MD아트체" pitchFamily="18" charset="-127"/>
                <a:ea typeface="MD아트체" pitchFamily="18" charset="-127"/>
              </a:rPr>
              <a:t>!!</a:t>
            </a:r>
            <a:endParaRPr lang="ko-KR" altLang="en-US" sz="4000" b="1" i="1" u="sng" dirty="0">
              <a:latin typeface="MD아트체" pitchFamily="18" charset="-127"/>
              <a:ea typeface="MD아트체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38047" y="888886"/>
            <a:ext cx="2652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i="1" u="sng" dirty="0" smtClean="0">
                <a:latin typeface="MD아트체" pitchFamily="18" charset="-127"/>
                <a:ea typeface="MD아트체" pitchFamily="18" charset="-127"/>
              </a:rPr>
              <a:t>게임 </a:t>
            </a:r>
            <a:r>
              <a:rPr lang="ko-KR" altLang="en-US" sz="2800" b="1" i="1" u="sng" dirty="0" err="1" smtClean="0">
                <a:latin typeface="MD아트체" pitchFamily="18" charset="-127"/>
                <a:ea typeface="MD아트체" pitchFamily="18" charset="-127"/>
              </a:rPr>
              <a:t>컨셉</a:t>
            </a:r>
            <a:endParaRPr lang="ko-KR" altLang="en-US" sz="2800" b="1" i="1" u="sng" dirty="0">
              <a:latin typeface="MD아트체" pitchFamily="18" charset="-127"/>
              <a:ea typeface="MD아트체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8164" y="3507854"/>
            <a:ext cx="670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- </a:t>
            </a:r>
            <a:r>
              <a:rPr lang="ko-KR" altLang="en-US" b="1" dirty="0" err="1" smtClean="0"/>
              <a:t>오델로</a:t>
            </a:r>
            <a:r>
              <a:rPr lang="ko-KR" altLang="en-US" b="1" dirty="0" smtClean="0"/>
              <a:t> 특성을 이용한 두뇌 퍼즐 게임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05879" y="4083918"/>
            <a:ext cx="670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- </a:t>
            </a:r>
            <a:r>
              <a:rPr lang="ko-KR" altLang="en-US" b="1" dirty="0" smtClean="0"/>
              <a:t>순서에 따라 달라지는 게임의 </a:t>
            </a:r>
            <a:r>
              <a:rPr lang="ko-KR" altLang="en-US" b="1" dirty="0" err="1" smtClean="0"/>
              <a:t>클리어</a:t>
            </a:r>
            <a:r>
              <a:rPr lang="ko-KR" altLang="en-US" b="1" dirty="0" smtClean="0"/>
              <a:t> 여부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9918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2067"/>
            <a:ext cx="507184" cy="497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915816" y="260687"/>
            <a:ext cx="48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i="1" u="sng" dirty="0" smtClean="0">
                <a:latin typeface="MD아트체" pitchFamily="18" charset="-127"/>
                <a:ea typeface="MD아트체" pitchFamily="18" charset="-127"/>
              </a:rPr>
              <a:t>게임 흐름 </a:t>
            </a:r>
            <a:r>
              <a:rPr lang="en-US" altLang="ko-KR" sz="2800" b="1" i="1" u="sng" dirty="0" smtClean="0">
                <a:latin typeface="MD아트체" pitchFamily="18" charset="-127"/>
                <a:ea typeface="MD아트체" pitchFamily="18" charset="-127"/>
              </a:rPr>
              <a:t>–</a:t>
            </a:r>
            <a:r>
              <a:rPr lang="ko-KR" altLang="en-US" sz="2800" b="1" i="1" u="sng" dirty="0">
                <a:latin typeface="MD아트체" pitchFamily="18" charset="-127"/>
                <a:ea typeface="MD아트체" pitchFamily="18" charset="-127"/>
              </a:rPr>
              <a:t> </a:t>
            </a:r>
            <a:r>
              <a:rPr lang="ko-KR" altLang="en-US" sz="2800" b="1" i="1" u="sng" dirty="0" smtClean="0">
                <a:latin typeface="MD아트체" pitchFamily="18" charset="-127"/>
                <a:ea typeface="MD아트체" pitchFamily="18" charset="-127"/>
              </a:rPr>
              <a:t>메인 게임 화면</a:t>
            </a:r>
            <a:endParaRPr lang="ko-KR" altLang="en-US" sz="2800" b="1" i="1" u="sng" dirty="0">
              <a:latin typeface="MD아트체" pitchFamily="18" charset="-127"/>
              <a:ea typeface="MD아트체" pitchFamily="18" charset="-127"/>
            </a:endParaRPr>
          </a:p>
        </p:txBody>
      </p:sp>
      <p:pic>
        <p:nvPicPr>
          <p:cNvPr id="19" name="Picture 2" descr="C:\Users\user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3" y="1428863"/>
            <a:ext cx="4464497" cy="344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사각형 설명선 19"/>
          <p:cNvSpPr/>
          <p:nvPr/>
        </p:nvSpPr>
        <p:spPr>
          <a:xfrm>
            <a:off x="6660232" y="788657"/>
            <a:ext cx="735496" cy="537341"/>
          </a:xfrm>
          <a:prstGeom prst="wedgeRect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옵션</a:t>
            </a:r>
            <a:endParaRPr lang="ko-KR" altLang="en-US" dirty="0"/>
          </a:p>
        </p:txBody>
      </p:sp>
      <p:sp>
        <p:nvSpPr>
          <p:cNvPr id="21" name="사각형 설명선 20"/>
          <p:cNvSpPr/>
          <p:nvPr/>
        </p:nvSpPr>
        <p:spPr>
          <a:xfrm>
            <a:off x="5220071" y="891522"/>
            <a:ext cx="735496" cy="537341"/>
          </a:xfrm>
          <a:prstGeom prst="wedgeRect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기회</a:t>
            </a:r>
            <a:endParaRPr lang="ko-KR" altLang="en-US" dirty="0"/>
          </a:p>
        </p:txBody>
      </p:sp>
      <p:sp>
        <p:nvSpPr>
          <p:cNvPr id="22" name="사각형 설명선 21"/>
          <p:cNvSpPr/>
          <p:nvPr/>
        </p:nvSpPr>
        <p:spPr>
          <a:xfrm>
            <a:off x="3563887" y="832584"/>
            <a:ext cx="1080120" cy="537341"/>
          </a:xfrm>
          <a:prstGeom prst="wedgeRect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 smtClean="0"/>
              <a:t>클리어</a:t>
            </a:r>
            <a:r>
              <a:rPr lang="ko-KR" altLang="en-US" dirty="0" smtClean="0"/>
              <a:t> 색상</a:t>
            </a:r>
            <a:endParaRPr lang="ko-KR" altLang="en-US" dirty="0"/>
          </a:p>
        </p:txBody>
      </p:sp>
      <p:sp>
        <p:nvSpPr>
          <p:cNvPr id="23" name="타원형 설명선 22"/>
          <p:cNvSpPr/>
          <p:nvPr/>
        </p:nvSpPr>
        <p:spPr>
          <a:xfrm>
            <a:off x="6732240" y="1563638"/>
            <a:ext cx="2736304" cy="1656184"/>
          </a:xfrm>
          <a:prstGeom prst="wedgeEllipseCallo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바꾸고자 하는 색상 클릭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바꾸고싶은</a:t>
            </a:r>
            <a:r>
              <a:rPr lang="ko-KR" altLang="en-US" dirty="0" smtClean="0"/>
              <a:t> 색에 </a:t>
            </a:r>
            <a:r>
              <a:rPr lang="ko-KR" altLang="en-US" dirty="0" err="1" smtClean="0"/>
              <a:t>드롭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78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2067"/>
            <a:ext cx="507184" cy="497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915816" y="260687"/>
            <a:ext cx="48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i="1" u="sng" dirty="0" smtClean="0">
                <a:latin typeface="MD아트체" pitchFamily="18" charset="-127"/>
                <a:ea typeface="MD아트체" pitchFamily="18" charset="-127"/>
              </a:rPr>
              <a:t>게임 실행 흐름</a:t>
            </a:r>
            <a:r>
              <a:rPr lang="en-US" altLang="ko-KR" sz="2800" b="1" i="1" u="sng" dirty="0" smtClean="0">
                <a:latin typeface="MD아트체" pitchFamily="18" charset="-127"/>
                <a:ea typeface="MD아트체" pitchFamily="18" charset="-127"/>
              </a:rPr>
              <a:t>(FAIL)</a:t>
            </a:r>
            <a:endParaRPr lang="ko-KR" altLang="en-US" sz="2800" b="1" i="1" u="sng" dirty="0">
              <a:latin typeface="MD아트체" pitchFamily="18" charset="-127"/>
              <a:ea typeface="MD아트체" pitchFamily="18" charset="-127"/>
            </a:endParaRPr>
          </a:p>
        </p:txBody>
      </p:sp>
      <p:pic>
        <p:nvPicPr>
          <p:cNvPr id="3074" name="Picture 2" descr="C:\Users\user\Desktop\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813945"/>
            <a:ext cx="2016410" cy="159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11760" y="2365763"/>
            <a:ext cx="1936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D아트체" pitchFamily="18" charset="-127"/>
                <a:ea typeface="MD아트체" pitchFamily="18" charset="-127"/>
              </a:rPr>
              <a:t>바꾸고자 하는 색상 클릭 </a:t>
            </a:r>
            <a:r>
              <a:rPr lang="en-US" altLang="ko-KR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D아트체" pitchFamily="18" charset="-127"/>
                <a:ea typeface="MD아트체" pitchFamily="18" charset="-127"/>
              </a:rPr>
              <a:t>&amp; </a:t>
            </a:r>
            <a:r>
              <a:rPr lang="ko-KR" altLang="en-US" sz="11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D아트체" pitchFamily="18" charset="-127"/>
                <a:ea typeface="MD아트체" pitchFamily="18" charset="-127"/>
              </a:rPr>
              <a:t>드롭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D아트체" pitchFamily="18" charset="-127"/>
              <a:ea typeface="MD아트체" pitchFamily="18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4491676" y="987574"/>
            <a:ext cx="843440" cy="576064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 descr="C:\Users\user\Desktop\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818088"/>
            <a:ext cx="2016224" cy="158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71167" y="1605618"/>
            <a:ext cx="151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D아트체" pitchFamily="18" charset="-127"/>
                <a:ea typeface="MD아트체" pitchFamily="18" charset="-127"/>
              </a:rPr>
              <a:t>진한 분홍색 클릭</a:t>
            </a:r>
            <a:endParaRPr lang="en-US" altLang="ko-KR" sz="11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D아트체" pitchFamily="18" charset="-127"/>
              <a:ea typeface="MD아트체" pitchFamily="18" charset="-127"/>
            </a:endParaRPr>
          </a:p>
          <a:p>
            <a:pPr algn="ctr"/>
            <a:r>
              <a:rPr lang="ko-KR" altLang="en-US" sz="11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D아트체" pitchFamily="18" charset="-127"/>
                <a:ea typeface="MD아트체" pitchFamily="18" charset="-127"/>
              </a:rPr>
              <a:t>분홍색에 </a:t>
            </a:r>
            <a:r>
              <a:rPr lang="ko-KR" altLang="en-US" sz="11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D아트체" pitchFamily="18" charset="-127"/>
                <a:ea typeface="MD아트체" pitchFamily="18" charset="-127"/>
              </a:rPr>
              <a:t>드</a:t>
            </a:r>
            <a:r>
              <a:rPr lang="ko-KR" altLang="en-US" sz="11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D아트체" pitchFamily="18" charset="-127"/>
                <a:ea typeface="MD아트체" pitchFamily="18" charset="-127"/>
              </a:rPr>
              <a:t>랍</a:t>
            </a:r>
            <a:endParaRPr lang="ko-KR" altLang="en-US" sz="11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D아트체" pitchFamily="18" charset="-127"/>
              <a:ea typeface="MD아트체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05602" y="2365763"/>
            <a:ext cx="19360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D아트체" pitchFamily="18" charset="-127"/>
                <a:ea typeface="MD아트체" pitchFamily="18" charset="-127"/>
              </a:rPr>
              <a:t>드랍</a:t>
            </a:r>
            <a:r>
              <a:rPr lang="ko-KR" alt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D아트체" pitchFamily="18" charset="-127"/>
                <a:ea typeface="MD아트체" pitchFamily="18" charset="-127"/>
              </a:rPr>
              <a:t> 지점 기준으로 인접해있는 분홍색이 진한 분홍색으로 변경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D아트체" pitchFamily="18" charset="-127"/>
              <a:ea typeface="MD아트체" pitchFamily="18" charset="-127"/>
            </a:endParaRPr>
          </a:p>
        </p:txBody>
      </p:sp>
      <p:pic>
        <p:nvPicPr>
          <p:cNvPr id="3076" name="Picture 4" descr="C:\Users\user\Desktop\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238" y="2859782"/>
            <a:ext cx="2052144" cy="207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오른쪽 화살표 23"/>
          <p:cNvSpPr/>
          <p:nvPr/>
        </p:nvSpPr>
        <p:spPr>
          <a:xfrm rot="8681966">
            <a:off x="4644008" y="2404836"/>
            <a:ext cx="843440" cy="576064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467268" y="4152008"/>
            <a:ext cx="1296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D아트체" pitchFamily="18" charset="-127"/>
                <a:ea typeface="MD아트체" pitchFamily="18" charset="-127"/>
              </a:rPr>
              <a:t>기회가 </a:t>
            </a:r>
            <a:r>
              <a:rPr lang="en-US" altLang="ko-KR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D아트체" pitchFamily="18" charset="-127"/>
                <a:ea typeface="MD아트체" pitchFamily="18" charset="-127"/>
              </a:rPr>
              <a:t>0</a:t>
            </a:r>
            <a:r>
              <a:rPr lang="ko-KR" alt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D아트체" pitchFamily="18" charset="-127"/>
                <a:ea typeface="MD아트체" pitchFamily="18" charset="-127"/>
              </a:rPr>
              <a:t>번이지만 </a:t>
            </a:r>
            <a:r>
              <a:rPr lang="ko-KR" altLang="en-US" sz="11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D아트체" pitchFamily="18" charset="-127"/>
                <a:ea typeface="MD아트체" pitchFamily="18" charset="-127"/>
              </a:rPr>
              <a:t>모든색이</a:t>
            </a:r>
            <a:r>
              <a:rPr lang="ko-KR" alt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D아트체" pitchFamily="18" charset="-127"/>
                <a:ea typeface="MD아트체" pitchFamily="18" charset="-127"/>
              </a:rPr>
              <a:t> </a:t>
            </a:r>
            <a:r>
              <a:rPr lang="ko-KR" altLang="en-US" sz="11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D아트체" pitchFamily="18" charset="-127"/>
                <a:ea typeface="MD아트체" pitchFamily="18" charset="-127"/>
              </a:rPr>
              <a:t>클리어</a:t>
            </a:r>
            <a:r>
              <a:rPr lang="ko-KR" alt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D아트체" pitchFamily="18" charset="-127"/>
                <a:ea typeface="MD아트체" pitchFamily="18" charset="-127"/>
              </a:rPr>
              <a:t> 색상이 아니므로 </a:t>
            </a:r>
            <a:r>
              <a:rPr lang="en-US" altLang="ko-KR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D아트체" pitchFamily="18" charset="-127"/>
                <a:ea typeface="MD아트체" pitchFamily="18" charset="-127"/>
              </a:rPr>
              <a:t>FAIL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D아트체" pitchFamily="18" charset="-127"/>
              <a:ea typeface="MD아트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073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2067"/>
            <a:ext cx="507184" cy="497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915816" y="260687"/>
            <a:ext cx="48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i="1" u="sng" dirty="0" smtClean="0">
                <a:latin typeface="MD아트체" pitchFamily="18" charset="-127"/>
                <a:ea typeface="MD아트체" pitchFamily="18" charset="-127"/>
              </a:rPr>
              <a:t>게임 실행 흐름</a:t>
            </a:r>
            <a:r>
              <a:rPr lang="en-US" altLang="ko-KR" sz="2800" b="1" i="1" u="sng" dirty="0" smtClean="0">
                <a:latin typeface="MD아트체" pitchFamily="18" charset="-127"/>
                <a:ea typeface="MD아트체" pitchFamily="18" charset="-127"/>
              </a:rPr>
              <a:t>(Clear)</a:t>
            </a:r>
            <a:endParaRPr lang="ko-KR" altLang="en-US" sz="2800" b="1" i="1" u="sng" dirty="0">
              <a:latin typeface="MD아트체" pitchFamily="18" charset="-127"/>
              <a:ea typeface="MD아트체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11760" y="2365763"/>
            <a:ext cx="1936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D아트체" pitchFamily="18" charset="-127"/>
                <a:ea typeface="MD아트체" pitchFamily="18" charset="-127"/>
              </a:rPr>
              <a:t>바꾸고자 하는 색상 클릭 </a:t>
            </a:r>
            <a:r>
              <a:rPr lang="en-US" altLang="ko-KR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D아트체" pitchFamily="18" charset="-127"/>
                <a:ea typeface="MD아트체" pitchFamily="18" charset="-127"/>
              </a:rPr>
              <a:t>&amp; </a:t>
            </a:r>
            <a:r>
              <a:rPr lang="ko-KR" altLang="en-US" sz="11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D아트체" pitchFamily="18" charset="-127"/>
                <a:ea typeface="MD아트체" pitchFamily="18" charset="-127"/>
              </a:rPr>
              <a:t>드롭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D아트체" pitchFamily="18" charset="-127"/>
              <a:ea typeface="MD아트체" pitchFamily="18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4491676" y="987574"/>
            <a:ext cx="843440" cy="576064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171167" y="1605618"/>
            <a:ext cx="151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D아트체" pitchFamily="18" charset="-127"/>
                <a:ea typeface="MD아트체" pitchFamily="18" charset="-127"/>
              </a:rPr>
              <a:t>진한 분홍색 클릭</a:t>
            </a:r>
            <a:endParaRPr lang="en-US" altLang="ko-KR" sz="11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D아트체" pitchFamily="18" charset="-127"/>
              <a:ea typeface="MD아트체" pitchFamily="18" charset="-127"/>
            </a:endParaRPr>
          </a:p>
          <a:p>
            <a:pPr algn="ctr"/>
            <a:r>
              <a:rPr lang="ko-KR" altLang="en-US" sz="11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D아트체" pitchFamily="18" charset="-127"/>
                <a:ea typeface="MD아트체" pitchFamily="18" charset="-127"/>
              </a:rPr>
              <a:t>보라색에 </a:t>
            </a:r>
            <a:r>
              <a:rPr lang="ko-KR" altLang="en-US" sz="11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D아트체" pitchFamily="18" charset="-127"/>
                <a:ea typeface="MD아트체" pitchFamily="18" charset="-127"/>
              </a:rPr>
              <a:t>드</a:t>
            </a:r>
            <a:r>
              <a:rPr lang="ko-KR" altLang="en-US" sz="11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D아트체" pitchFamily="18" charset="-127"/>
                <a:ea typeface="MD아트체" pitchFamily="18" charset="-127"/>
              </a:rPr>
              <a:t>랍</a:t>
            </a:r>
            <a:endParaRPr lang="ko-KR" altLang="en-US" sz="11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D아트체" pitchFamily="18" charset="-127"/>
              <a:ea typeface="MD아트체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05602" y="2365763"/>
            <a:ext cx="19360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D아트체" pitchFamily="18" charset="-127"/>
                <a:ea typeface="MD아트체" pitchFamily="18" charset="-127"/>
              </a:rPr>
              <a:t>드랍</a:t>
            </a:r>
            <a:r>
              <a:rPr lang="ko-KR" alt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D아트체" pitchFamily="18" charset="-127"/>
                <a:ea typeface="MD아트체" pitchFamily="18" charset="-127"/>
              </a:rPr>
              <a:t> 지점 기준으로 인접해있는 분홍색이 보라색으로 변경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D아트체" pitchFamily="18" charset="-127"/>
              <a:ea typeface="MD아트체" pitchFamily="18" charset="-127"/>
            </a:endParaRPr>
          </a:p>
        </p:txBody>
      </p:sp>
      <p:sp>
        <p:nvSpPr>
          <p:cNvPr id="24" name="오른쪽 화살표 23"/>
          <p:cNvSpPr/>
          <p:nvPr/>
        </p:nvSpPr>
        <p:spPr>
          <a:xfrm rot="8681966">
            <a:off x="4427401" y="2394324"/>
            <a:ext cx="843440" cy="576064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467268" y="4152008"/>
            <a:ext cx="1296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D아트체" pitchFamily="18" charset="-127"/>
                <a:ea typeface="MD아트체" pitchFamily="18" charset="-127"/>
              </a:rPr>
              <a:t>기회가 </a:t>
            </a:r>
            <a:r>
              <a:rPr lang="en-US" altLang="ko-KR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D아트체" pitchFamily="18" charset="-127"/>
                <a:ea typeface="MD아트체" pitchFamily="18" charset="-127"/>
              </a:rPr>
              <a:t>0</a:t>
            </a:r>
            <a:r>
              <a:rPr lang="ko-KR" alt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D아트체" pitchFamily="18" charset="-127"/>
                <a:ea typeface="MD아트체" pitchFamily="18" charset="-127"/>
              </a:rPr>
              <a:t>번이고 모든 색상이 </a:t>
            </a:r>
            <a:r>
              <a:rPr lang="en-US" altLang="ko-KR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D아트체" pitchFamily="18" charset="-127"/>
                <a:ea typeface="MD아트체" pitchFamily="18" charset="-127"/>
              </a:rPr>
              <a:t>Clear</a:t>
            </a:r>
            <a:r>
              <a:rPr lang="ko-KR" alt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D아트체" pitchFamily="18" charset="-127"/>
                <a:ea typeface="MD아트체" pitchFamily="18" charset="-127"/>
              </a:rPr>
              <a:t>색상이므로 </a:t>
            </a:r>
            <a:r>
              <a:rPr lang="en-US" altLang="ko-KR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D아트체" pitchFamily="18" charset="-127"/>
                <a:ea typeface="MD아트체" pitchFamily="18" charset="-127"/>
              </a:rPr>
              <a:t>Clear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D아트체" pitchFamily="18" charset="-127"/>
              <a:ea typeface="MD아트체" pitchFamily="18" charset="-127"/>
            </a:endParaRPr>
          </a:p>
        </p:txBody>
      </p:sp>
      <p:pic>
        <p:nvPicPr>
          <p:cNvPr id="14" name="Picture 2" descr="C:\Users\user\Desktop\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813945"/>
            <a:ext cx="2016410" cy="159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user\Desktop\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248" y="833575"/>
            <a:ext cx="1987789" cy="15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user\Desktop\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252" y="2964524"/>
            <a:ext cx="2016410" cy="180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415926" y="2796650"/>
            <a:ext cx="151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D아트체" pitchFamily="18" charset="-127"/>
                <a:ea typeface="MD아트체" pitchFamily="18" charset="-127"/>
              </a:rPr>
              <a:t>분홍색을</a:t>
            </a:r>
            <a:endParaRPr lang="en-US" altLang="ko-KR" sz="11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D아트체" pitchFamily="18" charset="-127"/>
              <a:ea typeface="MD아트체" pitchFamily="18" charset="-127"/>
            </a:endParaRPr>
          </a:p>
          <a:p>
            <a:pPr algn="ctr"/>
            <a:r>
              <a:rPr lang="ko-KR" altLang="en-US" sz="11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D아트체" pitchFamily="18" charset="-127"/>
                <a:ea typeface="MD아트체" pitchFamily="18" charset="-127"/>
              </a:rPr>
              <a:t>진한 분홍색으로</a:t>
            </a:r>
            <a:endParaRPr lang="ko-KR" altLang="en-US" sz="11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D아트체" pitchFamily="18" charset="-127"/>
              <a:ea typeface="MD아트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355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2067"/>
            <a:ext cx="507184" cy="497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915816" y="123478"/>
            <a:ext cx="48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i="1" u="sng" dirty="0" smtClean="0">
                <a:latin typeface="MD아트체" pitchFamily="18" charset="-127"/>
                <a:ea typeface="MD아트체" pitchFamily="18" charset="-127"/>
              </a:rPr>
              <a:t>개발 범위</a:t>
            </a:r>
            <a:endParaRPr lang="ko-KR" altLang="en-US" sz="2800" b="1" i="1" u="sng" dirty="0">
              <a:latin typeface="MD아트체" pitchFamily="18" charset="-127"/>
              <a:ea typeface="MD아트체" pitchFamily="18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85513"/>
              </p:ext>
            </p:extLst>
          </p:nvPr>
        </p:nvGraphicFramePr>
        <p:xfrm>
          <a:off x="2699792" y="843558"/>
          <a:ext cx="5832648" cy="352839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40957"/>
                <a:gridCol w="4591691"/>
              </a:tblGrid>
              <a:tr h="529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anchor="ctr"/>
                </a:tc>
              </a:tr>
              <a:tr h="695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MD아트체" pitchFamily="18" charset="-127"/>
                          <a:ea typeface="MD아트체" pitchFamily="18" charset="-127"/>
                        </a:rPr>
                        <a:t>마우스</a:t>
                      </a:r>
                      <a:endParaRPr lang="ko-KR" altLang="en-US" sz="1600" b="1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MD아트체" pitchFamily="18" charset="-127"/>
                          <a:ea typeface="MD아트체" pitchFamily="18" charset="-127"/>
                        </a:rPr>
                        <a:t>기준 색상 클릭 후 </a:t>
                      </a:r>
                      <a:r>
                        <a:rPr lang="ko-KR" altLang="en-US" sz="1200" dirty="0" err="1" smtClean="0">
                          <a:latin typeface="MD아트체" pitchFamily="18" charset="-127"/>
                          <a:ea typeface="MD아트체" pitchFamily="18" charset="-127"/>
                        </a:rPr>
                        <a:t>드랍시</a:t>
                      </a:r>
                      <a:r>
                        <a:rPr lang="ko-KR" altLang="en-US" sz="1200" dirty="0" smtClean="0">
                          <a:latin typeface="MD아트체" pitchFamily="18" charset="-127"/>
                          <a:ea typeface="MD아트체" pitchFamily="18" charset="-127"/>
                        </a:rPr>
                        <a:t> 색상 변경</a:t>
                      </a:r>
                      <a:r>
                        <a:rPr lang="en-US" altLang="ko-KR" sz="1200" dirty="0" smtClean="0">
                          <a:latin typeface="MD아트체" pitchFamily="18" charset="-127"/>
                          <a:ea typeface="MD아트체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 err="1" smtClean="0">
                          <a:latin typeface="MD아트체" pitchFamily="18" charset="-127"/>
                          <a:ea typeface="MD아트체" pitchFamily="18" charset="-127"/>
                        </a:rPr>
                        <a:t>드랍시</a:t>
                      </a:r>
                      <a:r>
                        <a:rPr lang="ko-KR" altLang="en-US" sz="1200" dirty="0" smtClean="0">
                          <a:latin typeface="MD아트체" pitchFamily="18" charset="-127"/>
                          <a:ea typeface="MD아트체" pitchFamily="18" charset="-127"/>
                        </a:rPr>
                        <a:t> 기회 한번 내리기 기회 </a:t>
                      </a:r>
                      <a:r>
                        <a:rPr lang="en-US" altLang="ko-KR" sz="1200" dirty="0" smtClean="0">
                          <a:latin typeface="MD아트체" pitchFamily="18" charset="-127"/>
                          <a:ea typeface="MD아트체" pitchFamily="18" charset="-127"/>
                        </a:rPr>
                        <a:t>0</a:t>
                      </a:r>
                      <a:r>
                        <a:rPr lang="ko-KR" altLang="en-US" sz="1200" dirty="0" smtClean="0">
                          <a:latin typeface="MD아트체" pitchFamily="18" charset="-127"/>
                          <a:ea typeface="MD아트체" pitchFamily="18" charset="-127"/>
                        </a:rPr>
                        <a:t>이면 게임오버</a:t>
                      </a:r>
                      <a:r>
                        <a:rPr lang="en-US" altLang="ko-KR" sz="1200" dirty="0" smtClean="0">
                          <a:latin typeface="MD아트체" pitchFamily="18" charset="-127"/>
                          <a:ea typeface="MD아트체" pitchFamily="18" charset="-127"/>
                        </a:rPr>
                        <a:t> </a:t>
                      </a:r>
                      <a:endParaRPr lang="ko-KR" altLang="en-US" sz="120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</a:tr>
              <a:tr h="695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MD아트체" pitchFamily="18" charset="-127"/>
                          <a:ea typeface="MD아트체" pitchFamily="18" charset="-127"/>
                        </a:rPr>
                        <a:t>맵</a:t>
                      </a:r>
                      <a:endParaRPr lang="ko-KR" altLang="en-US" sz="160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MD아트체" pitchFamily="18" charset="-127"/>
                          <a:ea typeface="MD아트체" pitchFamily="18" charset="-127"/>
                        </a:rPr>
                        <a:t>맵</a:t>
                      </a:r>
                      <a:r>
                        <a:rPr lang="ko-KR" altLang="en-US" sz="1200" dirty="0" smtClean="0">
                          <a:latin typeface="MD아트체" pitchFamily="18" charset="-127"/>
                          <a:ea typeface="MD아트체" pitchFamily="18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MD아트체" pitchFamily="18" charset="-127"/>
                          <a:ea typeface="MD아트체" pitchFamily="18" charset="-127"/>
                        </a:rPr>
                        <a:t>6x8,8x10,10,x12</a:t>
                      </a:r>
                      <a:r>
                        <a:rPr lang="en-US" altLang="ko-KR" sz="12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총 세가지 구현</a:t>
                      </a:r>
                      <a:endParaRPr lang="en-US" altLang="ko-KR" sz="1200" baseline="0" dirty="0" smtClean="0">
                        <a:latin typeface="MD아트체" pitchFamily="18" charset="-127"/>
                        <a:ea typeface="MD아트체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Color Pop</a:t>
                      </a:r>
                      <a:r>
                        <a:rPr lang="ko-KR" altLang="en-US" sz="12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게임의 필요한 </a:t>
                      </a:r>
                      <a:r>
                        <a:rPr lang="ko-KR" altLang="en-US" sz="1200" baseline="0" dirty="0" err="1" smtClean="0">
                          <a:latin typeface="MD아트체" pitchFamily="18" charset="-127"/>
                          <a:ea typeface="MD아트체" pitchFamily="18" charset="-127"/>
                        </a:rPr>
                        <a:t>맵툴</a:t>
                      </a:r>
                      <a:r>
                        <a:rPr lang="ko-KR" altLang="en-US" sz="12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 제작</a:t>
                      </a:r>
                      <a:endParaRPr lang="en-US" altLang="ko-KR" sz="1200" baseline="0" dirty="0" smtClean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</a:tr>
              <a:tr h="911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MD아트체" pitchFamily="18" charset="-127"/>
                          <a:ea typeface="MD아트체" pitchFamily="18" charset="-127"/>
                        </a:rPr>
                        <a:t>게임 기능</a:t>
                      </a:r>
                      <a:endParaRPr lang="ko-KR" altLang="en-US" sz="160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MD아트체" pitchFamily="18" charset="-127"/>
                          <a:ea typeface="MD아트체" pitchFamily="18" charset="-127"/>
                        </a:rPr>
                        <a:t>게임에 등장하는 색상을 변경 할 수 있는 </a:t>
                      </a:r>
                      <a:r>
                        <a:rPr lang="ko-KR" altLang="en-US" sz="1200" dirty="0" err="1" smtClean="0">
                          <a:latin typeface="MD아트체" pitchFamily="18" charset="-127"/>
                          <a:ea typeface="MD아트체" pitchFamily="18" charset="-127"/>
                        </a:rPr>
                        <a:t>컬러샵</a:t>
                      </a:r>
                      <a:r>
                        <a:rPr lang="en-US" altLang="ko-KR" sz="1200" dirty="0" smtClean="0">
                          <a:latin typeface="MD아트체" pitchFamily="18" charset="-127"/>
                          <a:ea typeface="MD아트체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 err="1" smtClean="0">
                          <a:latin typeface="MD아트체" pitchFamily="18" charset="-127"/>
                          <a:ea typeface="MD아트체" pitchFamily="18" charset="-127"/>
                        </a:rPr>
                        <a:t>클리어시</a:t>
                      </a:r>
                      <a:r>
                        <a:rPr lang="ko-KR" altLang="en-US" sz="1200" dirty="0" smtClean="0">
                          <a:latin typeface="MD아트체" pitchFamily="18" charset="-127"/>
                          <a:ea typeface="MD아트체" pitchFamily="18" charset="-127"/>
                        </a:rPr>
                        <a:t> 일정 화폐</a:t>
                      </a:r>
                      <a:r>
                        <a:rPr lang="en-US" altLang="ko-KR" sz="1200" dirty="0" smtClean="0">
                          <a:latin typeface="MD아트체" pitchFamily="18" charset="-127"/>
                          <a:ea typeface="MD아트체" pitchFamily="18" charset="-127"/>
                        </a:rPr>
                        <a:t>(</a:t>
                      </a:r>
                      <a:r>
                        <a:rPr lang="ko-KR" altLang="en-US" sz="1200" dirty="0" err="1" smtClean="0">
                          <a:latin typeface="MD아트체" pitchFamily="18" charset="-127"/>
                          <a:ea typeface="MD아트체" pitchFamily="18" charset="-127"/>
                        </a:rPr>
                        <a:t>별갯수</a:t>
                      </a:r>
                      <a:r>
                        <a:rPr lang="en-US" altLang="ko-KR" sz="1200" dirty="0" smtClean="0">
                          <a:latin typeface="MD아트체" pitchFamily="18" charset="-127"/>
                          <a:ea typeface="MD아트체" pitchFamily="18" charset="-127"/>
                        </a:rPr>
                        <a:t>) </a:t>
                      </a:r>
                      <a:r>
                        <a:rPr lang="ko-KR" altLang="en-US" sz="1200" dirty="0" smtClean="0">
                          <a:latin typeface="MD아트체" pitchFamily="18" charset="-127"/>
                          <a:ea typeface="MD아트체" pitchFamily="18" charset="-127"/>
                        </a:rPr>
                        <a:t>지급</a:t>
                      </a:r>
                      <a:r>
                        <a:rPr lang="en-US" altLang="ko-KR" sz="1200" dirty="0" smtClean="0">
                          <a:latin typeface="MD아트체" pitchFamily="18" charset="-127"/>
                          <a:ea typeface="MD아트체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MD아트체" pitchFamily="18" charset="-127"/>
                          <a:ea typeface="MD아트체" pitchFamily="18" charset="-127"/>
                        </a:rPr>
                        <a:t>게임의 정보는 저장하여 계속 이어 할 수 있게끔 구현</a:t>
                      </a:r>
                      <a:endParaRPr lang="en-US" altLang="ko-KR" sz="1200" dirty="0" smtClean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</a:tr>
              <a:tr h="695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MD아트체" pitchFamily="18" charset="-127"/>
                          <a:ea typeface="MD아트체" pitchFamily="18" charset="-127"/>
                        </a:rPr>
                        <a:t>사운드</a:t>
                      </a:r>
                      <a:endParaRPr lang="ko-KR" altLang="en-US" sz="160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MD아트체" pitchFamily="18" charset="-127"/>
                          <a:ea typeface="MD아트체" pitchFamily="18" charset="-127"/>
                        </a:rPr>
                        <a:t>BGM: </a:t>
                      </a:r>
                      <a:r>
                        <a:rPr lang="ko-KR" altLang="en-US" sz="1200" dirty="0" smtClean="0">
                          <a:latin typeface="MD아트체" pitchFamily="18" charset="-127"/>
                          <a:ea typeface="MD아트체" pitchFamily="18" charset="-127"/>
                        </a:rPr>
                        <a:t>메인</a:t>
                      </a:r>
                      <a:r>
                        <a:rPr lang="en-US" altLang="ko-KR" sz="1200" dirty="0" smtClean="0">
                          <a:latin typeface="MD아트체" pitchFamily="18" charset="-127"/>
                          <a:ea typeface="MD아트체" pitchFamily="18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MD아트체" pitchFamily="18" charset="-127"/>
                          <a:ea typeface="MD아트체" pitchFamily="18" charset="-127"/>
                        </a:rPr>
                        <a:t>게임</a:t>
                      </a:r>
                      <a:r>
                        <a:rPr lang="en-US" altLang="ko-KR" sz="1200" dirty="0" smtClean="0">
                          <a:latin typeface="MD아트체" pitchFamily="18" charset="-127"/>
                          <a:ea typeface="MD아트체" pitchFamily="18" charset="-127"/>
                        </a:rPr>
                        <a:t>.Clear</a:t>
                      </a:r>
                      <a:r>
                        <a:rPr lang="en-US" altLang="ko-KR" sz="12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 ,Game over</a:t>
                      </a:r>
                    </a:p>
                    <a:p>
                      <a:pPr algn="ctr" latinLnBrk="1"/>
                      <a:r>
                        <a:rPr lang="ko-KR" altLang="en-US" sz="12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효과음 </a:t>
                      </a:r>
                      <a:r>
                        <a:rPr lang="en-US" altLang="ko-KR" sz="12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: </a:t>
                      </a:r>
                      <a:r>
                        <a:rPr lang="ko-KR" altLang="en-US" sz="1200" baseline="0" dirty="0" err="1" smtClean="0">
                          <a:latin typeface="MD아트체" pitchFamily="18" charset="-127"/>
                          <a:ea typeface="MD아트체" pitchFamily="18" charset="-127"/>
                        </a:rPr>
                        <a:t>버튼음</a:t>
                      </a:r>
                      <a:r>
                        <a:rPr lang="en-US" altLang="ko-KR" sz="12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,</a:t>
                      </a:r>
                      <a:r>
                        <a:rPr lang="ko-KR" altLang="en-US" sz="1200" baseline="0" dirty="0" err="1" smtClean="0">
                          <a:latin typeface="MD아트체" pitchFamily="18" charset="-127"/>
                          <a:ea typeface="MD아트체" pitchFamily="18" charset="-127"/>
                        </a:rPr>
                        <a:t>클릭음</a:t>
                      </a:r>
                      <a:r>
                        <a:rPr lang="en-US" altLang="ko-KR" sz="12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,</a:t>
                      </a:r>
                      <a:r>
                        <a:rPr lang="ko-KR" altLang="en-US" sz="12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색상 </a:t>
                      </a:r>
                      <a:r>
                        <a:rPr lang="ko-KR" altLang="en-US" sz="1200" baseline="0" dirty="0" err="1" smtClean="0">
                          <a:latin typeface="MD아트체" pitchFamily="18" charset="-127"/>
                          <a:ea typeface="MD아트체" pitchFamily="18" charset="-127"/>
                        </a:rPr>
                        <a:t>변경시</a:t>
                      </a:r>
                      <a:r>
                        <a:rPr lang="ko-KR" altLang="en-US" sz="12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 음악</a:t>
                      </a:r>
                      <a:endParaRPr lang="ko-KR" altLang="en-US" sz="120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67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2067"/>
            <a:ext cx="507184" cy="497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915816" y="123478"/>
            <a:ext cx="48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i="1" u="sng" dirty="0" smtClean="0">
                <a:latin typeface="MD아트체" pitchFamily="18" charset="-127"/>
                <a:ea typeface="MD아트체" pitchFamily="18" charset="-127"/>
              </a:rPr>
              <a:t>개발 일정</a:t>
            </a:r>
            <a:endParaRPr lang="ko-KR" altLang="en-US" sz="2800" b="1" i="1" u="sng" dirty="0">
              <a:latin typeface="MD아트체" pitchFamily="18" charset="-127"/>
              <a:ea typeface="MD아트체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107066"/>
              </p:ext>
            </p:extLst>
          </p:nvPr>
        </p:nvGraphicFramePr>
        <p:xfrm>
          <a:off x="2598981" y="771550"/>
          <a:ext cx="6077475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063"/>
                <a:gridCol w="5034412"/>
              </a:tblGrid>
              <a:tr h="252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MD아트체" pitchFamily="18" charset="-127"/>
                          <a:ea typeface="MD아트체" pitchFamily="18" charset="-127"/>
                        </a:rPr>
                        <a:t>주</a:t>
                      </a:r>
                      <a:endParaRPr lang="ko-KR" altLang="en-US" sz="140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MD아트체" pitchFamily="18" charset="-127"/>
                          <a:ea typeface="MD아트체" pitchFamily="18" charset="-127"/>
                        </a:rPr>
                        <a:t>주제</a:t>
                      </a:r>
                      <a:endParaRPr lang="ko-KR" altLang="en-US" sz="140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</a:tr>
              <a:tr h="252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D아트체" pitchFamily="18" charset="-127"/>
                          <a:ea typeface="MD아트체" pitchFamily="18" charset="-127"/>
                        </a:rPr>
                        <a:t>1</a:t>
                      </a:r>
                      <a:r>
                        <a:rPr lang="ko-KR" altLang="en-US" sz="1400" dirty="0" smtClean="0">
                          <a:latin typeface="MD아트체" pitchFamily="18" charset="-127"/>
                          <a:ea typeface="MD아트체" pitchFamily="18" charset="-127"/>
                        </a:rPr>
                        <a:t>주차</a:t>
                      </a:r>
                      <a:endParaRPr lang="ko-KR" altLang="en-US" sz="140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MD아트체" pitchFamily="18" charset="-127"/>
                          <a:ea typeface="MD아트체" pitchFamily="18" charset="-127"/>
                        </a:rPr>
                        <a:t>프레임 워크 제작</a:t>
                      </a:r>
                      <a:r>
                        <a:rPr lang="en-US" altLang="ko-KR" sz="1400" dirty="0" smtClean="0">
                          <a:latin typeface="MD아트체" pitchFamily="18" charset="-127"/>
                          <a:ea typeface="MD아트체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MD아트체" pitchFamily="18" charset="-127"/>
                          <a:ea typeface="MD아트체" pitchFamily="18" charset="-127"/>
                        </a:rPr>
                        <a:t>리소스 수집</a:t>
                      </a:r>
                      <a:endParaRPr lang="ko-KR" altLang="en-US" sz="140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</a:tr>
              <a:tr h="252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D아트체" pitchFamily="18" charset="-127"/>
                          <a:ea typeface="MD아트체" pitchFamily="18" charset="-127"/>
                        </a:rPr>
                        <a:t>2</a:t>
                      </a:r>
                      <a:r>
                        <a:rPr lang="ko-KR" altLang="en-US" sz="1400" dirty="0" smtClean="0">
                          <a:latin typeface="MD아트체" pitchFamily="18" charset="-127"/>
                          <a:ea typeface="MD아트체" pitchFamily="18" charset="-127"/>
                        </a:rPr>
                        <a:t>주차</a:t>
                      </a:r>
                      <a:endParaRPr lang="ko-KR" altLang="en-US" sz="140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MD아트체" pitchFamily="18" charset="-127"/>
                          <a:ea typeface="MD아트체" pitchFamily="18" charset="-127"/>
                        </a:rPr>
                        <a:t>씬 제작</a:t>
                      </a:r>
                      <a:r>
                        <a:rPr lang="en-US" altLang="ko-KR" sz="1400" dirty="0" smtClean="0">
                          <a:latin typeface="MD아트체" pitchFamily="18" charset="-127"/>
                          <a:ea typeface="MD아트체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MD아트체" pitchFamily="18" charset="-127"/>
                          <a:ea typeface="MD아트체" pitchFamily="18" charset="-127"/>
                        </a:rPr>
                        <a:t>게임 </a:t>
                      </a:r>
                      <a:r>
                        <a:rPr lang="ko-KR" altLang="en-US" sz="1400" dirty="0" err="1" smtClean="0">
                          <a:latin typeface="MD아트체" pitchFamily="18" charset="-127"/>
                          <a:ea typeface="MD아트체" pitchFamily="18" charset="-127"/>
                        </a:rPr>
                        <a:t>맵툴</a:t>
                      </a:r>
                      <a:r>
                        <a:rPr lang="ko-KR" altLang="en-US" sz="1400" dirty="0" smtClean="0">
                          <a:latin typeface="MD아트체" pitchFamily="18" charset="-127"/>
                          <a:ea typeface="MD아트체" pitchFamily="18" charset="-127"/>
                        </a:rPr>
                        <a:t> 제작</a:t>
                      </a:r>
                      <a:endParaRPr lang="ko-KR" altLang="en-US" sz="140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</a:tr>
              <a:tr h="252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D아트체" pitchFamily="18" charset="-127"/>
                          <a:ea typeface="MD아트체" pitchFamily="18" charset="-127"/>
                        </a:rPr>
                        <a:t>3</a:t>
                      </a:r>
                      <a:r>
                        <a:rPr lang="ko-KR" altLang="en-US" sz="1400" dirty="0" smtClean="0">
                          <a:latin typeface="MD아트체" pitchFamily="18" charset="-127"/>
                          <a:ea typeface="MD아트체" pitchFamily="18" charset="-127"/>
                        </a:rPr>
                        <a:t>주차</a:t>
                      </a:r>
                      <a:endParaRPr lang="ko-KR" altLang="en-US" sz="140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MD아트체" pitchFamily="18" charset="-127"/>
                          <a:ea typeface="MD아트체" pitchFamily="18" charset="-127"/>
                        </a:rPr>
                        <a:t>마우스의 기능 추가</a:t>
                      </a:r>
                      <a:r>
                        <a:rPr lang="en-US" altLang="ko-KR" sz="1400" dirty="0" smtClean="0">
                          <a:latin typeface="MD아트체" pitchFamily="18" charset="-127"/>
                          <a:ea typeface="MD아트체" pitchFamily="18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MD아트체" pitchFamily="18" charset="-127"/>
                          <a:ea typeface="MD아트체" pitchFamily="18" charset="-127"/>
                        </a:rPr>
                        <a:t>마우스 클릭 </a:t>
                      </a:r>
                      <a:r>
                        <a:rPr lang="en-US" altLang="ko-KR" sz="1400" dirty="0" smtClean="0">
                          <a:latin typeface="MD아트체" pitchFamily="18" charset="-127"/>
                          <a:ea typeface="MD아트체" pitchFamily="18" charset="-127"/>
                        </a:rPr>
                        <a:t>&amp;</a:t>
                      </a:r>
                      <a:r>
                        <a:rPr lang="en-US" altLang="ko-KR" sz="14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 </a:t>
                      </a:r>
                      <a:r>
                        <a:rPr lang="ko-KR" altLang="en-US" sz="1400" baseline="0" dirty="0" err="1" smtClean="0">
                          <a:latin typeface="MD아트체" pitchFamily="18" charset="-127"/>
                          <a:ea typeface="MD아트체" pitchFamily="18" charset="-127"/>
                        </a:rPr>
                        <a:t>드랍</a:t>
                      </a:r>
                      <a:r>
                        <a:rPr lang="ko-KR" altLang="en-US" sz="14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 중점으로 개발</a:t>
                      </a:r>
                      <a:endParaRPr lang="ko-KR" altLang="en-US" sz="140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</a:tr>
              <a:tr h="252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D아트체" pitchFamily="18" charset="-127"/>
                          <a:ea typeface="MD아트체" pitchFamily="18" charset="-127"/>
                        </a:rPr>
                        <a:t>4</a:t>
                      </a:r>
                      <a:r>
                        <a:rPr lang="ko-KR" altLang="en-US" sz="1400" dirty="0" smtClean="0">
                          <a:latin typeface="MD아트체" pitchFamily="18" charset="-127"/>
                          <a:ea typeface="MD아트체" pitchFamily="18" charset="-127"/>
                        </a:rPr>
                        <a:t>주차</a:t>
                      </a:r>
                      <a:endParaRPr lang="ko-KR" altLang="en-US" sz="140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MD아트체" pitchFamily="18" charset="-127"/>
                          <a:ea typeface="MD아트체" pitchFamily="18" charset="-127"/>
                        </a:rPr>
                        <a:t>맵툴로</a:t>
                      </a:r>
                      <a:r>
                        <a:rPr lang="ko-KR" altLang="en-US" sz="1400" dirty="0" smtClean="0">
                          <a:latin typeface="MD아트체" pitchFamily="18" charset="-127"/>
                          <a:ea typeface="MD아트체" pitchFamily="18" charset="-127"/>
                        </a:rPr>
                        <a:t> </a:t>
                      </a:r>
                      <a:r>
                        <a:rPr lang="ko-KR" altLang="en-US" sz="1400" dirty="0" err="1" smtClean="0">
                          <a:latin typeface="MD아트체" pitchFamily="18" charset="-127"/>
                          <a:ea typeface="MD아트체" pitchFamily="18" charset="-127"/>
                        </a:rPr>
                        <a:t>맵만들기</a:t>
                      </a:r>
                      <a:r>
                        <a:rPr lang="en-US" altLang="ko-KR" sz="1400" dirty="0" smtClean="0">
                          <a:latin typeface="MD아트체" pitchFamily="18" charset="-127"/>
                          <a:ea typeface="MD아트체" pitchFamily="18" charset="-127"/>
                        </a:rPr>
                        <a:t>,</a:t>
                      </a:r>
                      <a:r>
                        <a:rPr lang="ko-KR" altLang="en-US" sz="14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실제 메뉴 구현</a:t>
                      </a:r>
                      <a:endParaRPr lang="ko-KR" altLang="en-US" sz="140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</a:tr>
              <a:tr h="252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D아트체" pitchFamily="18" charset="-127"/>
                          <a:ea typeface="MD아트체" pitchFamily="18" charset="-127"/>
                        </a:rPr>
                        <a:t>5</a:t>
                      </a:r>
                      <a:r>
                        <a:rPr lang="ko-KR" altLang="en-US" sz="1400" dirty="0" smtClean="0">
                          <a:latin typeface="MD아트체" pitchFamily="18" charset="-127"/>
                          <a:ea typeface="MD아트체" pitchFamily="18" charset="-127"/>
                        </a:rPr>
                        <a:t>주차</a:t>
                      </a:r>
                      <a:endParaRPr lang="ko-KR" altLang="en-US" sz="140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MD아트체" pitchFamily="18" charset="-127"/>
                          <a:ea typeface="MD아트체" pitchFamily="18" charset="-127"/>
                        </a:rPr>
                        <a:t>중간 점검</a:t>
                      </a:r>
                      <a:r>
                        <a:rPr lang="en-US" altLang="ko-KR" sz="1400" b="1" dirty="0" smtClean="0">
                          <a:latin typeface="MD아트체" pitchFamily="18" charset="-127"/>
                          <a:ea typeface="MD아트체" pitchFamily="18" charset="-127"/>
                        </a:rPr>
                        <a:t>(</a:t>
                      </a:r>
                      <a:r>
                        <a:rPr lang="ko-KR" altLang="en-US" sz="1400" b="1" dirty="0" err="1" smtClean="0">
                          <a:latin typeface="MD아트체" pitchFamily="18" charset="-127"/>
                          <a:ea typeface="MD아트체" pitchFamily="18" charset="-127"/>
                        </a:rPr>
                        <a:t>부족한점</a:t>
                      </a:r>
                      <a:r>
                        <a:rPr lang="ko-KR" altLang="en-US" sz="1400" b="1" dirty="0" smtClean="0">
                          <a:latin typeface="MD아트체" pitchFamily="18" charset="-127"/>
                          <a:ea typeface="MD아트체" pitchFamily="18" charset="-127"/>
                        </a:rPr>
                        <a:t> 보안</a:t>
                      </a:r>
                      <a:r>
                        <a:rPr lang="en-US" altLang="ko-KR" sz="1400" b="1" dirty="0" smtClean="0">
                          <a:latin typeface="MD아트체" pitchFamily="18" charset="-127"/>
                          <a:ea typeface="MD아트체" pitchFamily="18" charset="-127"/>
                        </a:rPr>
                        <a:t>)</a:t>
                      </a:r>
                      <a:endParaRPr lang="ko-KR" altLang="en-US" sz="1400" b="1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</a:tr>
              <a:tr h="252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D아트체" pitchFamily="18" charset="-127"/>
                          <a:ea typeface="MD아트체" pitchFamily="18" charset="-127"/>
                        </a:rPr>
                        <a:t>6</a:t>
                      </a:r>
                      <a:r>
                        <a:rPr lang="ko-KR" altLang="en-US" sz="1400" dirty="0" smtClean="0">
                          <a:latin typeface="MD아트체" pitchFamily="18" charset="-127"/>
                          <a:ea typeface="MD아트체" pitchFamily="18" charset="-127"/>
                        </a:rPr>
                        <a:t>주차</a:t>
                      </a:r>
                      <a:endParaRPr lang="en-US" altLang="ko-KR" sz="1400" dirty="0" smtClean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MD아트체" pitchFamily="18" charset="-127"/>
                          <a:ea typeface="MD아트체" pitchFamily="18" charset="-127"/>
                        </a:rPr>
                        <a:t>컬러샵</a:t>
                      </a:r>
                      <a:r>
                        <a:rPr lang="ko-KR" altLang="en-US" sz="1400" dirty="0" smtClean="0">
                          <a:latin typeface="MD아트체" pitchFamily="18" charset="-127"/>
                          <a:ea typeface="MD아트체" pitchFamily="18" charset="-127"/>
                        </a:rPr>
                        <a:t> 제작</a:t>
                      </a:r>
                      <a:r>
                        <a:rPr lang="en-US" altLang="ko-KR" sz="1400" dirty="0" smtClean="0">
                          <a:latin typeface="MD아트체" pitchFamily="18" charset="-127"/>
                          <a:ea typeface="MD아트체" pitchFamily="18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컬러에 대한 </a:t>
                      </a:r>
                      <a:r>
                        <a:rPr lang="en-US" altLang="ko-KR" sz="14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RGB</a:t>
                      </a:r>
                      <a:r>
                        <a:rPr lang="ko-KR" altLang="en-US" sz="14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값 조사</a:t>
                      </a:r>
                      <a:r>
                        <a:rPr lang="en-US" altLang="ko-KR" sz="14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,</a:t>
                      </a:r>
                      <a:r>
                        <a:rPr lang="ko-KR" altLang="en-US" sz="14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게임 상에서 컬러 변경되는 여부 확인</a:t>
                      </a:r>
                      <a:endParaRPr lang="ko-KR" altLang="en-US" sz="140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</a:tr>
              <a:tr h="252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D아트체" pitchFamily="18" charset="-127"/>
                          <a:ea typeface="MD아트체" pitchFamily="18" charset="-127"/>
                        </a:rPr>
                        <a:t>7</a:t>
                      </a:r>
                      <a:r>
                        <a:rPr lang="ko-KR" altLang="en-US" sz="1400" dirty="0" smtClean="0">
                          <a:latin typeface="MD아트체" pitchFamily="18" charset="-127"/>
                          <a:ea typeface="MD아트체" pitchFamily="18" charset="-127"/>
                        </a:rPr>
                        <a:t>주차</a:t>
                      </a:r>
                      <a:endParaRPr lang="ko-KR" altLang="en-US" sz="140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D아트체" pitchFamily="18" charset="-127"/>
                          <a:ea typeface="MD아트체" pitchFamily="18" charset="-127"/>
                        </a:rPr>
                        <a:t>UI</a:t>
                      </a:r>
                      <a:r>
                        <a:rPr lang="en-US" altLang="ko-KR" sz="14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제작 및 미흡한 보강</a:t>
                      </a:r>
                      <a:endParaRPr lang="ko-KR" altLang="en-US" sz="140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</a:tr>
              <a:tr h="252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D아트체" pitchFamily="18" charset="-127"/>
                          <a:ea typeface="MD아트체" pitchFamily="18" charset="-127"/>
                        </a:rPr>
                        <a:t>8</a:t>
                      </a:r>
                      <a:r>
                        <a:rPr lang="ko-KR" altLang="en-US" sz="1400" dirty="0" smtClean="0">
                          <a:latin typeface="MD아트체" pitchFamily="18" charset="-127"/>
                          <a:ea typeface="MD아트체" pitchFamily="18" charset="-127"/>
                        </a:rPr>
                        <a:t>주차</a:t>
                      </a:r>
                      <a:endParaRPr lang="en-US" altLang="ko-KR" sz="1400" dirty="0" smtClean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MD아트체" pitchFamily="18" charset="-127"/>
                          <a:ea typeface="MD아트체" pitchFamily="18" charset="-127"/>
                        </a:rPr>
                        <a:t>버그 수정 및 사운드 추가</a:t>
                      </a:r>
                      <a:endParaRPr lang="ko-KR" altLang="en-US" sz="140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</a:tr>
              <a:tr h="252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D아트체" pitchFamily="18" charset="-127"/>
                          <a:ea typeface="MD아트체" pitchFamily="18" charset="-127"/>
                        </a:rPr>
                        <a:t>9</a:t>
                      </a:r>
                      <a:r>
                        <a:rPr lang="ko-KR" altLang="en-US" sz="1400" dirty="0" smtClean="0">
                          <a:latin typeface="MD아트체" pitchFamily="18" charset="-127"/>
                          <a:ea typeface="MD아트체" pitchFamily="18" charset="-127"/>
                        </a:rPr>
                        <a:t>주차</a:t>
                      </a:r>
                      <a:endParaRPr lang="ko-KR" altLang="en-US" sz="140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MD아트체" pitchFamily="18" charset="-127"/>
                          <a:ea typeface="MD아트체" pitchFamily="18" charset="-127"/>
                        </a:rPr>
                        <a:t>중간 점검</a:t>
                      </a:r>
                      <a:r>
                        <a:rPr lang="en-US" altLang="ko-KR" sz="1400" b="1" dirty="0" smtClean="0">
                          <a:latin typeface="MD아트체" pitchFamily="18" charset="-127"/>
                          <a:ea typeface="MD아트체" pitchFamily="18" charset="-127"/>
                        </a:rPr>
                        <a:t>(</a:t>
                      </a:r>
                      <a:r>
                        <a:rPr lang="ko-KR" altLang="en-US" sz="1400" b="1" dirty="0" err="1" smtClean="0">
                          <a:latin typeface="MD아트체" pitchFamily="18" charset="-127"/>
                          <a:ea typeface="MD아트체" pitchFamily="18" charset="-127"/>
                        </a:rPr>
                        <a:t>부족한점</a:t>
                      </a:r>
                      <a:r>
                        <a:rPr lang="ko-KR" altLang="en-US" sz="1400" b="1" dirty="0" smtClean="0">
                          <a:latin typeface="MD아트체" pitchFamily="18" charset="-127"/>
                          <a:ea typeface="MD아트체" pitchFamily="18" charset="-127"/>
                        </a:rPr>
                        <a:t> 보안</a:t>
                      </a:r>
                      <a:r>
                        <a:rPr lang="en-US" altLang="ko-KR" sz="1400" b="1" dirty="0" smtClean="0">
                          <a:latin typeface="MD아트체" pitchFamily="18" charset="-127"/>
                          <a:ea typeface="MD아트체" pitchFamily="18" charset="-127"/>
                        </a:rPr>
                        <a:t>)</a:t>
                      </a:r>
                      <a:endParaRPr lang="ko-KR" altLang="en-US" sz="1400" b="1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</a:tr>
              <a:tr h="252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D아트체" pitchFamily="18" charset="-127"/>
                          <a:ea typeface="MD아트체" pitchFamily="18" charset="-127"/>
                        </a:rPr>
                        <a:t>10</a:t>
                      </a:r>
                      <a:r>
                        <a:rPr lang="ko-KR" altLang="en-US" sz="1400" dirty="0" smtClean="0">
                          <a:latin typeface="MD아트체" pitchFamily="18" charset="-127"/>
                          <a:ea typeface="MD아트체" pitchFamily="18" charset="-127"/>
                        </a:rPr>
                        <a:t>주차</a:t>
                      </a:r>
                      <a:endParaRPr lang="ko-KR" altLang="en-US" sz="140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MD아트체" pitchFamily="18" charset="-127"/>
                          <a:ea typeface="MD아트체" pitchFamily="18" charset="-127"/>
                        </a:rPr>
                        <a:t>버그 수정 및 추가 기능 구현</a:t>
                      </a:r>
                      <a:endParaRPr lang="ko-KR" altLang="en-US" sz="140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</a:tr>
              <a:tr h="252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D아트체" pitchFamily="18" charset="-127"/>
                          <a:ea typeface="MD아트체" pitchFamily="18" charset="-127"/>
                        </a:rPr>
                        <a:t>11</a:t>
                      </a:r>
                      <a:r>
                        <a:rPr lang="ko-KR" altLang="en-US" sz="1400" dirty="0" smtClean="0">
                          <a:latin typeface="MD아트체" pitchFamily="18" charset="-127"/>
                          <a:ea typeface="MD아트체" pitchFamily="18" charset="-127"/>
                        </a:rPr>
                        <a:t>주차</a:t>
                      </a:r>
                      <a:endParaRPr lang="ko-KR" altLang="en-US" sz="140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latin typeface="MD아트체" pitchFamily="18" charset="-127"/>
                          <a:ea typeface="MD아트체" pitchFamily="18" charset="-127"/>
                        </a:rPr>
                        <a:t>최종 점검</a:t>
                      </a:r>
                      <a:endParaRPr lang="ko-KR" altLang="en-US" sz="1400" b="1" dirty="0" smtClean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06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2067"/>
            <a:ext cx="507184" cy="497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915816" y="123478"/>
            <a:ext cx="48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i="1" u="sng" dirty="0" smtClean="0">
                <a:latin typeface="MD아트체" pitchFamily="18" charset="-127"/>
                <a:ea typeface="MD아트체" pitchFamily="18" charset="-127"/>
              </a:rPr>
              <a:t>자체 평가</a:t>
            </a:r>
            <a:endParaRPr lang="ko-KR" altLang="en-US" sz="2800" b="1" i="1" u="sng" dirty="0">
              <a:latin typeface="MD아트체" pitchFamily="18" charset="-127"/>
              <a:ea typeface="MD아트체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659575"/>
              </p:ext>
            </p:extLst>
          </p:nvPr>
        </p:nvGraphicFramePr>
        <p:xfrm>
          <a:off x="2657602" y="843558"/>
          <a:ext cx="5739218" cy="3922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280"/>
                <a:gridCol w="1276938"/>
              </a:tblGrid>
              <a:tr h="4319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평가항목</a:t>
                      </a:r>
                      <a:endParaRPr lang="ko-KR" altLang="en-US" sz="1800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평가</a:t>
                      </a:r>
                      <a:endParaRPr lang="ko-KR" altLang="en-US" sz="1800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anchor="ctr"/>
                </a:tc>
              </a:tr>
              <a:tr h="581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발표자료에 포함할 내용을 다 포함 했는가</a:t>
                      </a:r>
                      <a:r>
                        <a:rPr lang="en-US" altLang="ko-KR" sz="18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?</a:t>
                      </a:r>
                      <a:endParaRPr lang="ko-KR" altLang="en-US" sz="1800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A</a:t>
                      </a:r>
                      <a:endParaRPr lang="ko-KR" altLang="en-US" sz="2400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anchor="ctr"/>
                </a:tc>
              </a:tr>
              <a:tr h="581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게임 </a:t>
                      </a:r>
                      <a:r>
                        <a:rPr lang="ko-KR" altLang="en-US" sz="1800" dirty="0" err="1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컨셉이</a:t>
                      </a:r>
                      <a:r>
                        <a:rPr lang="ko-KR" altLang="en-US" sz="18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 잘 표현되었는가</a:t>
                      </a:r>
                      <a:r>
                        <a:rPr lang="en-US" altLang="ko-KR" sz="18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?</a:t>
                      </a:r>
                      <a:endParaRPr lang="ko-KR" altLang="en-US" sz="1800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B</a:t>
                      </a:r>
                      <a:endParaRPr lang="ko-KR" altLang="en-US" sz="2400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anchor="ctr"/>
                </a:tc>
              </a:tr>
              <a:tr h="581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게임 핵심 </a:t>
                      </a:r>
                      <a:r>
                        <a:rPr lang="ko-KR" altLang="en-US" sz="1800" dirty="0" err="1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메카닉의</a:t>
                      </a:r>
                      <a:r>
                        <a:rPr lang="ko-KR" altLang="en-US" sz="18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 제시가 잘 되었는가</a:t>
                      </a:r>
                      <a:r>
                        <a:rPr lang="en-US" altLang="ko-KR" sz="18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B</a:t>
                      </a:r>
                      <a:endParaRPr lang="ko-KR" altLang="en-US" sz="2400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anchor="ctr"/>
                </a:tc>
              </a:tr>
              <a:tr h="581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게임 실행 흐름이 잘 표현되었는가</a:t>
                      </a:r>
                      <a:r>
                        <a:rPr lang="en-US" altLang="ko-KR" sz="18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?</a:t>
                      </a:r>
                      <a:endParaRPr lang="ko-KR" altLang="en-US" sz="1800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A</a:t>
                      </a:r>
                      <a:endParaRPr lang="ko-KR" altLang="en-US" sz="2400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anchor="ctr"/>
                </a:tc>
              </a:tr>
              <a:tr h="581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개발 범위가 구체적이며</a:t>
                      </a:r>
                      <a:r>
                        <a:rPr lang="en-US" altLang="ko-KR" sz="18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측정 가능한가</a:t>
                      </a:r>
                      <a:r>
                        <a:rPr lang="en-US" altLang="ko-KR" sz="18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C</a:t>
                      </a:r>
                      <a:endParaRPr lang="ko-KR" altLang="en-US" sz="2400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anchor="ctr"/>
                </a:tc>
              </a:tr>
              <a:tr h="581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개발 계획이 구체적이며</a:t>
                      </a:r>
                      <a:r>
                        <a:rPr lang="en-US" altLang="ko-KR" sz="18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실행 가능한가</a:t>
                      </a:r>
                      <a:r>
                        <a:rPr lang="en-US" altLang="ko-KR" sz="18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?</a:t>
                      </a:r>
                      <a:endParaRPr lang="ko-KR" altLang="en-US" sz="1800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B</a:t>
                      </a:r>
                      <a:endParaRPr lang="ko-KR" altLang="en-US" sz="2400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14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80</Template>
  <TotalTime>66</TotalTime>
  <Words>359</Words>
  <Application>Microsoft Office PowerPoint</Application>
  <PresentationFormat>화면 슬라이드 쇼(16:9)</PresentationFormat>
  <Paragraphs>88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80</vt:lpstr>
      <vt:lpstr>Colop Pop 게임 소개서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Colop Pop 게임 소개서</dc:title>
  <dc:creator>user</dc:creator>
  <cp:lastModifiedBy>user</cp:lastModifiedBy>
  <cp:revision>7</cp:revision>
  <dcterms:created xsi:type="dcterms:W3CDTF">2016-09-17T01:58:58Z</dcterms:created>
  <dcterms:modified xsi:type="dcterms:W3CDTF">2016-09-17T03:05:00Z</dcterms:modified>
</cp:coreProperties>
</file>