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757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9752" y="205979"/>
            <a:ext cx="634704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9752" y="1200151"/>
            <a:ext cx="6347048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1556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79663"/>
            <a:ext cx="8229600" cy="281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BD7F-8175-45A1-9D78-819339C53B8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BD7F-8175-45A1-9D78-819339C53B8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EF8F-4AC9-42BF-9D71-5F1F07E0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MD아트체" pitchFamily="18" charset="-127"/>
                <a:ea typeface="MD아트체" pitchFamily="18" charset="-127"/>
              </a:rPr>
              <a:t>Colop</a:t>
            </a:r>
            <a:r>
              <a:rPr lang="en-US" dirty="0" smtClean="0">
                <a:latin typeface="MD아트체" pitchFamily="18" charset="-127"/>
                <a:ea typeface="MD아트체" pitchFamily="18" charset="-127"/>
              </a:rPr>
              <a:t> Pop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게임 소개서</a:t>
            </a:r>
            <a:endParaRPr lang="en-US" dirty="0">
              <a:latin typeface="MD아트체" pitchFamily="18" charset="-127"/>
              <a:ea typeface="MD아트체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635646"/>
            <a:ext cx="6400800" cy="593204"/>
          </a:xfrm>
        </p:spPr>
        <p:txBody>
          <a:bodyPr/>
          <a:lstStyle/>
          <a:p>
            <a:r>
              <a:rPr lang="en-US" dirty="0" smtClean="0">
                <a:latin typeface="MD아트체" pitchFamily="18" charset="-127"/>
                <a:ea typeface="MD아트체" pitchFamily="18" charset="-127"/>
              </a:rPr>
              <a:t>2012180041 </a:t>
            </a:r>
            <a:r>
              <a:rPr lang="ko-KR" altLang="en-US" dirty="0" smtClean="0">
                <a:latin typeface="MD아트체" pitchFamily="18" charset="-127"/>
                <a:ea typeface="MD아트체" pitchFamily="18" charset="-127"/>
              </a:rPr>
              <a:t>정다훈</a:t>
            </a:r>
            <a:endParaRPr lang="en-US" dirty="0">
              <a:latin typeface="MD아트체" pitchFamily="18" charset="-127"/>
              <a:ea typeface="MD아트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067"/>
            <a:ext cx="507184" cy="4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15816" y="18813"/>
            <a:ext cx="48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i="1" u="sng" dirty="0" smtClean="0">
                <a:latin typeface="MD아트체" pitchFamily="18" charset="-127"/>
                <a:ea typeface="MD아트체" pitchFamily="18" charset="-127"/>
              </a:rPr>
              <a:t>개발 범위</a:t>
            </a:r>
            <a:endParaRPr lang="ko-KR" altLang="en-US" sz="2800" b="1" i="1" u="sng" dirty="0">
              <a:latin typeface="MD아트체" pitchFamily="18" charset="-127"/>
              <a:ea typeface="MD아트체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47240"/>
              </p:ext>
            </p:extLst>
          </p:nvPr>
        </p:nvGraphicFramePr>
        <p:xfrm>
          <a:off x="2418792" y="699541"/>
          <a:ext cx="5832648" cy="41950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40957"/>
                <a:gridCol w="1530564"/>
                <a:gridCol w="1530563"/>
                <a:gridCol w="1530564"/>
              </a:tblGrid>
              <a:tr h="47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차 </a:t>
                      </a:r>
                      <a:r>
                        <a:rPr lang="ko-KR" altLang="en-US" sz="1600" dirty="0" smtClean="0"/>
                        <a:t>범위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실제 완료 범위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진척도</a:t>
                      </a:r>
                      <a:endParaRPr lang="ko-KR" altLang="en-US" sz="16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MD아트체" pitchFamily="18" charset="-127"/>
                          <a:ea typeface="MD아트체" pitchFamily="18" charset="-127"/>
                        </a:rPr>
                        <a:t>마우스</a:t>
                      </a:r>
                      <a:endParaRPr lang="ko-KR" altLang="en-US" sz="1000" b="1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기준 색상 클릭 후 </a:t>
                      </a:r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드랍시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 색상 변경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드랍시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 기회 한번 내리기 기회 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0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이면 게임오버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완료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100 %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6x8,8x10,10,x12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총 세가지 구현</a:t>
                      </a:r>
                      <a:endParaRPr lang="en-US" altLang="ko-KR" sz="10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Color Pop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게임의 필요한 </a:t>
                      </a:r>
                      <a:r>
                        <a:rPr lang="ko-KR" altLang="en-US" sz="10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endParaRPr lang="en-US" altLang="ko-KR" sz="10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3 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가지 구현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맵툴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제작</a:t>
                      </a:r>
                      <a:endParaRPr lang="en-US" altLang="ko-KR" sz="10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100 %</a:t>
                      </a:r>
                      <a:endParaRPr lang="en-US" altLang="ko-KR" sz="1000" baseline="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91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게임 기능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게임에 등장하는 색상을 변경 할 수 있는 </a:t>
                      </a:r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컬러샵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클리어시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 일정 화폐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(</a:t>
                      </a:r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별갯수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) 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지급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게임의 정보는 저장하여 계속 이어 할 수 있게끔 구현</a:t>
                      </a:r>
                      <a:endParaRPr lang="en-US" altLang="ko-KR" sz="100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MD아트체" pitchFamily="18" charset="-127"/>
                          <a:ea typeface="MD아트체" pitchFamily="18" charset="-127"/>
                        </a:rPr>
                        <a:t>컬러샵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화폐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게임의 정보 데이터 세이브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(txt)</a:t>
                      </a:r>
                      <a:endParaRPr lang="en-US" altLang="ko-KR" sz="100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100 %</a:t>
                      </a:r>
                      <a:endParaRPr lang="en-US" altLang="ko-KR" sz="1000" dirty="0" smtClean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  <a:tr h="69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사운드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BGM: 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메인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00" dirty="0" smtClean="0">
                          <a:latin typeface="MD아트체" pitchFamily="18" charset="-127"/>
                          <a:ea typeface="MD아트체" pitchFamily="18" charset="-127"/>
                        </a:rPr>
                        <a:t>게임</a:t>
                      </a:r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.Clear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,Game over</a:t>
                      </a:r>
                    </a:p>
                    <a:p>
                      <a:pPr algn="ctr" latinLnBrk="1"/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효과음 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: </a:t>
                      </a:r>
                      <a:r>
                        <a:rPr lang="ko-KR" altLang="en-US" sz="10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버튼음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클릭음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색상 </a:t>
                      </a:r>
                      <a:r>
                        <a:rPr lang="ko-KR" altLang="en-US" sz="10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변경시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음악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D아트체" pitchFamily="18" charset="-127"/>
                          <a:ea typeface="MD아트체" pitchFamily="18" charset="-127"/>
                        </a:rPr>
                        <a:t>BGM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구현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 </a:t>
                      </a:r>
                      <a:r>
                        <a:rPr lang="en-US" altLang="ko-KR" sz="1000" baseline="0" dirty="0" err="1" smtClean="0">
                          <a:latin typeface="MD아트체" pitchFamily="18" charset="-127"/>
                          <a:ea typeface="MD아트체" pitchFamily="18" charset="-127"/>
                        </a:rPr>
                        <a:t>Clear,Over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사운드</a:t>
                      </a:r>
                      <a:r>
                        <a:rPr lang="en-US" altLang="ko-KR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MD아트체" pitchFamily="18" charset="-127"/>
                          <a:ea typeface="MD아트체" pitchFamily="18" charset="-127"/>
                        </a:rPr>
                        <a:t>각 효과음 구현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MD아트체" pitchFamily="18" charset="-127"/>
                          <a:ea typeface="MD아트체" pitchFamily="18" charset="-127"/>
                        </a:rPr>
                        <a:t>100 %</a:t>
                      </a:r>
                      <a:endParaRPr lang="ko-KR" altLang="en-US" sz="1000" dirty="0">
                        <a:latin typeface="MD아트체" pitchFamily="18" charset="-127"/>
                        <a:ea typeface="MD아트체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6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80</Template>
  <TotalTime>84</TotalTime>
  <Words>129</Words>
  <Application>Microsoft Office PowerPoint</Application>
  <PresentationFormat>화면 슬라이드 쇼(16:9)</PresentationFormat>
  <Paragraphs>28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80</vt:lpstr>
      <vt:lpstr>Colop Pop 게임 소개서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Colop Pop 게임 소개서</dc:title>
  <dc:creator>user</dc:creator>
  <cp:lastModifiedBy>WJY</cp:lastModifiedBy>
  <cp:revision>10</cp:revision>
  <dcterms:created xsi:type="dcterms:W3CDTF">2016-09-17T01:58:58Z</dcterms:created>
  <dcterms:modified xsi:type="dcterms:W3CDTF">2016-12-18T15:29:11Z</dcterms:modified>
</cp:coreProperties>
</file>