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3" r:id="rId5"/>
    <p:sldId id="264" r:id="rId6"/>
    <p:sldId id="265" r:id="rId7"/>
    <p:sldId id="269" r:id="rId8"/>
    <p:sldId id="270" r:id="rId9"/>
    <p:sldId id="271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기획 파트</a:t>
            </a:r>
            <a:endParaRPr lang="ko-KR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전체상황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기획서 작성</c:v>
                </c:pt>
                <c:pt idx="1">
                  <c:v>그래픽 보조</c:v>
                </c:pt>
                <c:pt idx="2">
                  <c:v>노트 작업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진행상황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기획서 작성</c:v>
                </c:pt>
                <c:pt idx="1">
                  <c:v>그래픽 보조</c:v>
                </c:pt>
                <c:pt idx="2">
                  <c:v>노트 작업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</c:ser>
        <c:dLbls>
          <c:showVal val="1"/>
        </c:dLbls>
        <c:overlap val="-25"/>
        <c:axId val="118663424"/>
        <c:axId val="118670464"/>
      </c:barChart>
      <c:catAx>
        <c:axId val="118663424"/>
        <c:scaling>
          <c:orientation val="minMax"/>
        </c:scaling>
        <c:axPos val="b"/>
        <c:majorTickMark val="none"/>
        <c:tickLblPos val="nextTo"/>
        <c:crossAx val="118670464"/>
        <c:crosses val="autoZero"/>
        <c:auto val="1"/>
        <c:lblAlgn val="ctr"/>
        <c:lblOffset val="100"/>
      </c:catAx>
      <c:valAx>
        <c:axId val="118670464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18663424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프로그래밍 파트</a:t>
            </a:r>
            <a:endParaRPr lang="ko-KR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전체상황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드럼모드</c:v>
                </c:pt>
                <c:pt idx="1">
                  <c:v>베이스 모드</c:v>
                </c:pt>
                <c:pt idx="2">
                  <c:v>젬베 모드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진행상황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드럼모드</c:v>
                </c:pt>
                <c:pt idx="1">
                  <c:v>베이스 모드</c:v>
                </c:pt>
                <c:pt idx="2">
                  <c:v>젬베 모드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</c:ser>
        <c:dLbls>
          <c:showVal val="1"/>
        </c:dLbls>
        <c:overlap val="-25"/>
        <c:axId val="156875776"/>
        <c:axId val="162436224"/>
      </c:barChart>
      <c:catAx>
        <c:axId val="156875776"/>
        <c:scaling>
          <c:orientation val="minMax"/>
        </c:scaling>
        <c:axPos val="b"/>
        <c:majorTickMark val="none"/>
        <c:tickLblPos val="nextTo"/>
        <c:crossAx val="162436224"/>
        <c:crosses val="autoZero"/>
        <c:auto val="1"/>
        <c:lblAlgn val="ctr"/>
        <c:lblOffset val="100"/>
      </c:catAx>
      <c:valAx>
        <c:axId val="162436224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56875776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그래픽 파트</a:t>
            </a:r>
            <a:endParaRPr lang="ko-KR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전체상황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드럼모드</c:v>
                </c:pt>
                <c:pt idx="1">
                  <c:v>베이스 모드</c:v>
                </c:pt>
                <c:pt idx="2">
                  <c:v>젬베 모드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진행상황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드럼모드</c:v>
                </c:pt>
                <c:pt idx="1">
                  <c:v>베이스 모드</c:v>
                </c:pt>
                <c:pt idx="2">
                  <c:v>젬베 모드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</c:ser>
        <c:dLbls>
          <c:showVal val="1"/>
        </c:dLbls>
        <c:overlap val="-25"/>
        <c:axId val="156910720"/>
        <c:axId val="156912256"/>
      </c:barChart>
      <c:catAx>
        <c:axId val="156910720"/>
        <c:scaling>
          <c:orientation val="minMax"/>
        </c:scaling>
        <c:axPos val="b"/>
        <c:majorTickMark val="none"/>
        <c:tickLblPos val="nextTo"/>
        <c:crossAx val="156912256"/>
        <c:crosses val="autoZero"/>
        <c:auto val="1"/>
        <c:lblAlgn val="ctr"/>
        <c:lblOffset val="100"/>
      </c:catAx>
      <c:valAx>
        <c:axId val="15691225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56910720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5589240"/>
            <a:ext cx="8100392" cy="126876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HY나무B" pitchFamily="18" charset="-127"/>
                <a:ea typeface="HY나무B" pitchFamily="18" charset="-127"/>
              </a:rPr>
              <a:t>TEAM : </a:t>
            </a:r>
            <a:r>
              <a:rPr lang="ko-KR" altLang="en-US" sz="3600" dirty="0" smtClean="0">
                <a:latin typeface="HY나무B" pitchFamily="18" charset="-127"/>
                <a:ea typeface="HY나무B" pitchFamily="18" charset="-127"/>
              </a:rPr>
              <a:t>거리를 걸어 다니는 아가씨들</a:t>
            </a:r>
            <a:endParaRPr lang="ko-KR" altLang="en-US" sz="3600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atin typeface="HY나무B" pitchFamily="18" charset="-127"/>
                <a:ea typeface="HY나무B" pitchFamily="18" charset="-127"/>
              </a:rPr>
              <a:t>MOAG </a:t>
            </a:r>
            <a:endParaRPr lang="en-US" altLang="ko-KR" sz="5400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5400" dirty="0" smtClean="0">
                <a:latin typeface="HY나무B" pitchFamily="18" charset="-127"/>
                <a:ea typeface="HY나무B" pitchFamily="18" charset="-127"/>
              </a:rPr>
              <a:t>Music </a:t>
            </a:r>
            <a:r>
              <a:rPr lang="en-US" altLang="ko-KR" sz="5400" dirty="0" smtClean="0">
                <a:latin typeface="HY나무B" pitchFamily="18" charset="-127"/>
                <a:ea typeface="HY나무B" pitchFamily="18" charset="-127"/>
              </a:rPr>
              <a:t>of a genius</a:t>
            </a:r>
            <a:endParaRPr lang="ko-KR" altLang="en-US" sz="5400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276872"/>
            <a:ext cx="8291264" cy="1368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7200" dirty="0" smtClean="0"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제목</a:t>
            </a:r>
            <a:endParaRPr lang="en-US" altLang="ko-KR" sz="2800" dirty="0" smtClean="0">
              <a:latin typeface="HY울릉도M" pitchFamily="18" charset="-127"/>
              <a:ea typeface="HY울릉도M" pitchFamily="18" charset="-127"/>
            </a:endParaRPr>
          </a:p>
          <a:p>
            <a:pPr lvl="1"/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MOAG ( Music of a genius)</a:t>
            </a:r>
          </a:p>
          <a:p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장르 </a:t>
            </a:r>
            <a:endParaRPr lang="en-US" altLang="ko-KR" sz="2800" dirty="0" smtClean="0">
              <a:latin typeface="HY울릉도M" pitchFamily="18" charset="-127"/>
              <a:ea typeface="HY울릉도M" pitchFamily="18" charset="-127"/>
            </a:endParaRPr>
          </a:p>
          <a:p>
            <a:pPr lvl="1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리듬 게임</a:t>
            </a:r>
            <a:endParaRPr lang="en-US" altLang="ko-KR" sz="2400" dirty="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기획 의도 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 </a:t>
            </a:r>
          </a:p>
          <a:p>
            <a:pPr lvl="1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의견 조율 중 팀원들이 한번 쯤은 만들어보고 싶었던 리듬 게임으로 장르를 정함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대상 연령층 </a:t>
            </a:r>
            <a:endParaRPr lang="en-US" altLang="ko-KR" sz="2800" dirty="0" smtClean="0">
              <a:latin typeface="HY울릉도M" pitchFamily="18" charset="-127"/>
              <a:ea typeface="HY울릉도M" pitchFamily="18" charset="-127"/>
            </a:endParaRPr>
          </a:p>
          <a:p>
            <a:pPr lvl="1"/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15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세 이상의 청소년들</a:t>
            </a:r>
            <a:endParaRPr lang="en-US" altLang="ko-KR" sz="2400" dirty="0" smtClean="0">
              <a:latin typeface="HY울릉도M" pitchFamily="18" charset="-127"/>
              <a:ea typeface="HY울릉도M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특징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077072"/>
            <a:ext cx="4752528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다양한 종류의 리듬 게임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!</a:t>
            </a:r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268760"/>
            <a:ext cx="3491880" cy="29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3968" y="2276872"/>
            <a:ext cx="4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쉽고 재미있는 리듬 게임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24944"/>
            <a:ext cx="372870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드럼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민묘자\Desktop\이미지\드럼 real copy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68760"/>
            <a:ext cx="6912768" cy="5040560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3995936" y="3429000"/>
            <a:ext cx="648072" cy="57606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644008" y="2996952"/>
            <a:ext cx="2664296" cy="369332"/>
            <a:chOff x="4644008" y="2996952"/>
            <a:chExt cx="2664296" cy="369332"/>
          </a:xfrm>
        </p:grpSpPr>
        <p:sp>
          <p:nvSpPr>
            <p:cNvPr id="8" name="사각형 설명선 7"/>
            <p:cNvSpPr/>
            <p:nvPr/>
          </p:nvSpPr>
          <p:spPr>
            <a:xfrm>
              <a:off x="4644008" y="2996952"/>
              <a:ext cx="2664296" cy="360040"/>
            </a:xfrm>
            <a:prstGeom prst="wedgeRectCallout">
              <a:avLst>
                <a:gd name="adj1" fmla="val -61996"/>
                <a:gd name="adj2" fmla="val 1171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2996952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해당하는 키를 누르면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  <p:sp>
        <p:nvSpPr>
          <p:cNvPr id="10" name="타원 9"/>
          <p:cNvSpPr/>
          <p:nvPr/>
        </p:nvSpPr>
        <p:spPr>
          <a:xfrm>
            <a:off x="1187624" y="1844824"/>
            <a:ext cx="792088" cy="64807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Perf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908720"/>
            <a:ext cx="2491508" cy="1527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63403 -0.0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0" grpId="0" animBg="1"/>
      <p:bldP spid="10" grpId="1" animBg="1"/>
      <p:bldP spid="1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베이스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민묘자\Desktop\이미지\베이스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8"/>
            <a:ext cx="7128792" cy="4986554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5436096" y="1628800"/>
            <a:ext cx="432048" cy="50405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 flipH="1">
            <a:off x="683568" y="4005064"/>
            <a:ext cx="2160240" cy="504056"/>
          </a:xfrm>
          <a:prstGeom prst="wedgeRectCallout">
            <a:avLst>
              <a:gd name="adj1" fmla="val -44075"/>
              <a:gd name="adj2" fmla="val 108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해당 키를 누르면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3" name="그림 12" descr="Perf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5373216"/>
            <a:ext cx="1174866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0782 0.6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젬베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C:\Users\민묘자\Desktop\이미지\젬베 콘티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7457971" cy="51125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2915816" y="3645024"/>
            <a:ext cx="432048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3347864" y="2780928"/>
            <a:ext cx="1872208" cy="504056"/>
          </a:xfrm>
          <a:prstGeom prst="wedgeRectCallout">
            <a:avLst>
              <a:gd name="adj1" fmla="val -46390"/>
              <a:gd name="adj2" fmla="val 10063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해당하는 마우스 키를 누르면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" name="그림 9" descr="Perf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3140968"/>
            <a:ext cx="1152128" cy="70614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644008" y="364502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Goo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3140968"/>
            <a:ext cx="1057380" cy="648072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>
          <a:xfrm>
            <a:off x="5076056" y="2996952"/>
            <a:ext cx="1872208" cy="504056"/>
          </a:xfrm>
          <a:prstGeom prst="wedgeRectCallout">
            <a:avLst>
              <a:gd name="adj1" fmla="val -46390"/>
              <a:gd name="adj2" fmla="val 10063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해당하는 마우스 키를 누르면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!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9" grpId="1" animBg="1"/>
      <p:bldP spid="9" grpId="3" animBg="1"/>
      <p:bldP spid="14" grpId="0" animBg="1"/>
      <p:bldP spid="14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진척 상황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6" name="내용 개체 틀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진척 상황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내용 개체 틀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13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진척 상황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내용 개체 틀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92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TEAM : 거리를 걸어 다니는 아가씨들</vt:lpstr>
      <vt:lpstr>게임 개요</vt:lpstr>
      <vt:lpstr>게임 특징</vt:lpstr>
      <vt:lpstr>드럼</vt:lpstr>
      <vt:lpstr>베이스</vt:lpstr>
      <vt:lpstr>젬베</vt:lpstr>
      <vt:lpstr>진척 상황</vt:lpstr>
      <vt:lpstr>진척 상황</vt:lpstr>
      <vt:lpstr>진척 상황</vt:lpstr>
      <vt:lpstr>슬라이드 10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거리를 걸어 다니는 아가씨들</dc:title>
  <dc:creator>Microsoft Corporation</dc:creator>
  <cp:lastModifiedBy>민묘자</cp:lastModifiedBy>
  <cp:revision>49</cp:revision>
  <dcterms:created xsi:type="dcterms:W3CDTF">2006-10-05T04:04:58Z</dcterms:created>
  <dcterms:modified xsi:type="dcterms:W3CDTF">2011-01-27T02:14:05Z</dcterms:modified>
</cp:coreProperties>
</file>