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373" r:id="rId4"/>
    <p:sldId id="37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26D"/>
    <a:srgbClr val="1D2B37"/>
    <a:srgbClr val="FFFFFF"/>
    <a:srgbClr val="192B3B"/>
    <a:srgbClr val="2AE4FF"/>
    <a:srgbClr val="49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45" autoAdjust="0"/>
  </p:normalViewPr>
  <p:slideViewPr>
    <p:cSldViewPr snapToGrid="0" snapToObjects="1">
      <p:cViewPr varScale="1">
        <p:scale>
          <a:sx n="70" d="100"/>
          <a:sy n="70" d="100"/>
        </p:scale>
        <p:origin x="-48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9A76B-6278-4649-B535-31EF52A8CEF3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1084C-C5EC-43DE-A90F-831C4D7FB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51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9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9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33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96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23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868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4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13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90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3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07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39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812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1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6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1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5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6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F7DB-DB62-A043-BAAF-0F790FF2A44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9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10C3-9445-41C9-B0E3-6F46B6581AC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3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128" y="987859"/>
            <a:ext cx="7772400" cy="1956604"/>
          </a:xfrm>
          <a:effectLst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9600" b="1" spc="-15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orean Medium" panose="020B0600000000000000" pitchFamily="34" charset="-127"/>
                <a:ea typeface="Noto Sans Korean Medium" panose="020B0600000000000000" pitchFamily="34" charset="-127"/>
                <a:cs typeface="SM KGothic Std Regular"/>
              </a:rPr>
              <a:t>CUBE</a:t>
            </a:r>
            <a:endParaRPr lang="en-US" sz="9600" b="1" spc="-15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orean Medium" panose="020B0600000000000000" pitchFamily="34" charset="-127"/>
              <a:ea typeface="Noto Sans Korean Medium" panose="020B0600000000000000" pitchFamily="34" charset="-127"/>
              <a:cs typeface="SM KGothic Std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9821" y="4261450"/>
            <a:ext cx="6400800" cy="1688446"/>
          </a:xfrm>
          <a:effectLst/>
        </p:spPr>
        <p:txBody>
          <a:bodyPr>
            <a:no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JGothic Std Regular"/>
              </a:rPr>
              <a:t>게임공학과 </a:t>
            </a:r>
            <a:r>
              <a:rPr lang="en-US" altLang="ko-KR" sz="2800" dirty="0" smtClean="0">
                <a:solidFill>
                  <a:schemeClr val="bg1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JGothic Std Regular"/>
              </a:rPr>
              <a:t>2012180041 </a:t>
            </a:r>
            <a:r>
              <a:rPr lang="ko-KR" altLang="en-US" sz="2800" dirty="0" smtClean="0">
                <a:solidFill>
                  <a:schemeClr val="bg1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JGothic Std Regular"/>
              </a:rPr>
              <a:t>정다훈</a:t>
            </a:r>
            <a:endParaRPr lang="en-US" altLang="ko-KR" sz="2800" dirty="0" smtClean="0">
              <a:solidFill>
                <a:schemeClr val="bg1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JGothic Std Regular"/>
            </a:endParaRPr>
          </a:p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JGothic Std Regular"/>
              </a:rPr>
              <a:t>게임공학과 </a:t>
            </a:r>
            <a:r>
              <a:rPr lang="en-US" altLang="ko-KR" sz="2800" dirty="0" smtClean="0">
                <a:solidFill>
                  <a:schemeClr val="bg1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JGothic Std Regular"/>
              </a:rPr>
              <a:t>2012182010 </a:t>
            </a:r>
            <a:r>
              <a:rPr lang="ko-KR" altLang="en-US" sz="2800" dirty="0" smtClean="0">
                <a:solidFill>
                  <a:schemeClr val="bg1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JGothic Std Regular"/>
              </a:rPr>
              <a:t>박광규</a:t>
            </a:r>
            <a:endParaRPr lang="en-US" altLang="ko-KR" sz="2800" dirty="0" smtClean="0">
              <a:solidFill>
                <a:schemeClr val="bg1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JGothic Std Regular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11927" y="3040259"/>
            <a:ext cx="7613467" cy="0"/>
          </a:xfrm>
          <a:prstGeom prst="line">
            <a:avLst/>
          </a:prstGeom>
          <a:ln w="12700">
            <a:solidFill>
              <a:srgbClr val="1D2B37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1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64561" y="3384"/>
            <a:ext cx="8229600" cy="1621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ko-KR" altLang="en-US" sz="7200" dirty="0" smtClean="0">
                <a:solidFill>
                  <a:srgbClr val="1D2B37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  <a:cs typeface="SM KGothic Std Regular"/>
              </a:rPr>
              <a:t>게임 소개</a:t>
            </a:r>
            <a:endParaRPr lang="en-US" altLang="ko-KR" sz="7200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2" y="1488755"/>
            <a:ext cx="5166053" cy="483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>
            <a:endCxn id="14" idx="1"/>
          </p:cNvCxnSpPr>
          <p:nvPr/>
        </p:nvCxnSpPr>
        <p:spPr>
          <a:xfrm flipV="1">
            <a:off x="3521122" y="1177830"/>
            <a:ext cx="2415653" cy="760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461379" y="2105166"/>
            <a:ext cx="1185081" cy="516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3847530" y="4172233"/>
            <a:ext cx="2676100" cy="64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36775" y="993164"/>
            <a:ext cx="293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최소 카운트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23630" y="2363336"/>
            <a:ext cx="293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전씬으로</a:t>
            </a:r>
            <a:r>
              <a:rPr lang="ko-KR" altLang="en-US" dirty="0" smtClean="0"/>
              <a:t>  버</a:t>
            </a:r>
            <a:r>
              <a:rPr lang="ko-KR" altLang="en-US" dirty="0"/>
              <a:t>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23629" y="4172233"/>
            <a:ext cx="235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988860" y="5240740"/>
            <a:ext cx="3534769" cy="545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23628" y="5511988"/>
            <a:ext cx="235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타일중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워프</a:t>
            </a:r>
            <a:r>
              <a:rPr lang="ko-KR" altLang="en-US" dirty="0" smtClean="0"/>
              <a:t> 타일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44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128" y="1571334"/>
            <a:ext cx="7772400" cy="1956604"/>
          </a:xfrm>
          <a:effectLst/>
        </p:spPr>
        <p:txBody>
          <a:bodyPr>
            <a:noAutofit/>
          </a:bodyPr>
          <a:lstStyle/>
          <a:p>
            <a:pPr algn="l"/>
            <a:r>
              <a:rPr lang="ko-KR" altLang="en-US" sz="3600" spc="-150" dirty="0" smtClean="0">
                <a:solidFill>
                  <a:schemeClr val="bg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감사합니다</a:t>
            </a:r>
            <a:r>
              <a:rPr lang="en-US" altLang="ko-KR" sz="3600" spc="-150" dirty="0" smtClean="0">
                <a:solidFill>
                  <a:schemeClr val="bg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.</a:t>
            </a:r>
            <a:endParaRPr lang="en-US" sz="3200" spc="-150" dirty="0">
              <a:solidFill>
                <a:schemeClr val="bg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  <a:cs typeface="SM KGothic Std Regular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11927" y="3040259"/>
            <a:ext cx="761346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43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4900</TotalTime>
  <Words>25</Words>
  <Application>Microsoft Office PowerPoint</Application>
  <PresentationFormat>화면 슬라이드 쇼(4:3)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Office Theme</vt:lpstr>
      <vt:lpstr>디자인 사용자 지정</vt:lpstr>
      <vt:lpstr>CUBE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효정 임</dc:creator>
  <cp:lastModifiedBy>WJY</cp:lastModifiedBy>
  <cp:revision>327</cp:revision>
  <dcterms:created xsi:type="dcterms:W3CDTF">2012-10-30T15:46:08Z</dcterms:created>
  <dcterms:modified xsi:type="dcterms:W3CDTF">2016-12-12T10:01:08Z</dcterms:modified>
</cp:coreProperties>
</file>