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2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9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4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5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7676-DF23-4354-804F-6B1679B7432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22B-CE2F-4673-A151-948ADB51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560004" y="336394"/>
            <a:ext cx="1711929" cy="2728176"/>
            <a:chOff x="6805538" y="103888"/>
            <a:chExt cx="1711929" cy="2728176"/>
          </a:xfrm>
        </p:grpSpPr>
        <p:sp>
          <p:nvSpPr>
            <p:cNvPr id="4" name="타원 3"/>
            <p:cNvSpPr/>
            <p:nvPr/>
          </p:nvSpPr>
          <p:spPr>
            <a:xfrm>
              <a:off x="6805597" y="103888"/>
              <a:ext cx="1711870" cy="664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조회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805597" y="1144012"/>
              <a:ext cx="1690359" cy="656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대여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05538" y="2175784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신청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52327" y="757208"/>
            <a:ext cx="883738" cy="1979222"/>
            <a:chOff x="3595128" y="894034"/>
            <a:chExt cx="883738" cy="1979222"/>
          </a:xfrm>
        </p:grpSpPr>
        <p:grpSp>
          <p:nvGrpSpPr>
            <p:cNvPr id="23" name="그룹 22"/>
            <p:cNvGrpSpPr/>
            <p:nvPr/>
          </p:nvGrpSpPr>
          <p:grpSpPr>
            <a:xfrm>
              <a:off x="3595128" y="894034"/>
              <a:ext cx="883738" cy="1438419"/>
              <a:chOff x="3857595" y="321276"/>
              <a:chExt cx="1140942" cy="1968844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131504" y="321276"/>
                <a:ext cx="593124" cy="5931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3857595" y="1218173"/>
                <a:ext cx="1140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4428066" y="842321"/>
                <a:ext cx="4120" cy="821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428066" y="1599062"/>
                <a:ext cx="419902" cy="6910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3991347" y="1599061"/>
                <a:ext cx="432487" cy="6631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717362" y="2503924"/>
              <a:ext cx="76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 flipV="1">
            <a:off x="5192646" y="789709"/>
            <a:ext cx="1140901" cy="89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07000" y="1673336"/>
            <a:ext cx="1270000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07000" y="1700656"/>
            <a:ext cx="1140901" cy="8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588204" y="945994"/>
            <a:ext cx="5159036" cy="4624710"/>
            <a:chOff x="6805538" y="103888"/>
            <a:chExt cx="5159036" cy="4624710"/>
          </a:xfrm>
        </p:grpSpPr>
        <p:sp>
          <p:nvSpPr>
            <p:cNvPr id="4" name="타원 3"/>
            <p:cNvSpPr/>
            <p:nvPr/>
          </p:nvSpPr>
          <p:spPr>
            <a:xfrm>
              <a:off x="6805597" y="103888"/>
              <a:ext cx="1711870" cy="664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주문확인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805597" y="1144012"/>
              <a:ext cx="1690359" cy="6562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신청자격확인</a:t>
              </a:r>
              <a:endParaRPr lang="ko-KR" altLang="en-US" sz="16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05538" y="2175784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반납 처리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827049" y="3124051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 조회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839404" y="4072318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대여 자격 조회</a:t>
              </a:r>
              <a:endParaRPr lang="ko-KR" altLang="en-US" sz="16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274156" y="103888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대여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현황 등록</a:t>
              </a:r>
              <a:endParaRPr lang="ko-KR" altLang="en-US" sz="16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0274156" y="1372342"/>
              <a:ext cx="1690418" cy="656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대여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발주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80527" y="1366808"/>
            <a:ext cx="883738" cy="1963833"/>
            <a:chOff x="3595128" y="894034"/>
            <a:chExt cx="883738" cy="1963833"/>
          </a:xfrm>
        </p:grpSpPr>
        <p:grpSp>
          <p:nvGrpSpPr>
            <p:cNvPr id="23" name="그룹 22"/>
            <p:cNvGrpSpPr/>
            <p:nvPr/>
          </p:nvGrpSpPr>
          <p:grpSpPr>
            <a:xfrm>
              <a:off x="3595128" y="894034"/>
              <a:ext cx="883738" cy="1438419"/>
              <a:chOff x="3857595" y="321276"/>
              <a:chExt cx="1140942" cy="1968844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131504" y="321276"/>
                <a:ext cx="593124" cy="5931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3857595" y="1218173"/>
                <a:ext cx="1140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4428066" y="842321"/>
                <a:ext cx="4120" cy="821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428066" y="1599062"/>
                <a:ext cx="419902" cy="6910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3991347" y="1599061"/>
                <a:ext cx="432487" cy="6631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632695" y="2519313"/>
              <a:ext cx="846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관리자</a:t>
              </a:r>
              <a:endParaRPr lang="ko-KR" altLang="en-US" sz="1600" dirty="0"/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 flipV="1">
            <a:off x="2220846" y="1399309"/>
            <a:ext cx="1140901" cy="89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235200" y="2282936"/>
            <a:ext cx="1270000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35200" y="2310256"/>
            <a:ext cx="1140901" cy="8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20841" y="2292686"/>
            <a:ext cx="1250737" cy="186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31214" y="2304385"/>
            <a:ext cx="1293327" cy="27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405722" y="1274134"/>
            <a:ext cx="1536945" cy="2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405722" y="1481667"/>
            <a:ext cx="1536945" cy="86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902031" y="1747479"/>
            <a:ext cx="0" cy="39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5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2021-04-29T01:30:18Z</dcterms:created>
  <dcterms:modified xsi:type="dcterms:W3CDTF">2021-04-29T01:33:13Z</dcterms:modified>
</cp:coreProperties>
</file>