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4" r:id="rId2"/>
    <p:sldId id="305" r:id="rId3"/>
    <p:sldId id="319" r:id="rId4"/>
    <p:sldId id="320" r:id="rId5"/>
    <p:sldId id="321" r:id="rId6"/>
    <p:sldId id="318" r:id="rId7"/>
  </p:sldIdLst>
  <p:sldSz cx="9144000" cy="6858000" type="screen4x3"/>
  <p:notesSz cx="6858000" cy="9144000"/>
  <p:embeddedFontLst>
    <p:embeddedFont>
      <p:font typeface="HY강B" charset="-127"/>
      <p:regular r:id="rId9"/>
    </p:embeddedFont>
    <p:embeddedFont>
      <p:font typeface="Segoe UI Black" pitchFamily="34" charset="0"/>
      <p:bold r:id="rId10"/>
      <p:boldItalic r:id="rId11"/>
    </p:embeddedFont>
    <p:embeddedFont>
      <p:font typeface="HY헤드라인M" pitchFamily="18" charset="-127"/>
      <p:regular r:id="rId12"/>
    </p:embeddedFont>
    <p:embeddedFont>
      <p:font typeface="HY중고딕" pitchFamily="18" charset="-127"/>
      <p:regular r:id="rId13"/>
    </p:embeddedFont>
    <p:embeddedFont>
      <p:font typeface="HY견고딕" pitchFamily="18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Consolas" pitchFamily="49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596295"/>
            <a:ext cx="8208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Class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에는 컴파일 시점에서 자동으로 만들어주는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대 연산자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가 존재한다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기본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복사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</a:t>
            </a:r>
            <a:r>
              <a:rPr lang="en-US" altLang="ko-KR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const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T&amp;)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생성자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T(T&amp;&amp;)</a:t>
            </a:r>
          </a:p>
          <a:p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-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이동 배정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operator = (T&amp;&amp;)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-</a:t>
            </a: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 ~T()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연산자들은 모두 사용자가 선언하지 않아도 자동으로 생성되며 만일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사용자가 선언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accent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할 경우 선언된 연산자에 따라 컴파일러가 자동으로 만들어주는 규칙에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변동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생긴다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1138679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26" name="Picture 2" descr="쉽게 설명한 C++ 핵심 가이드라인 그림 5.1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76" y="2966760"/>
            <a:ext cx="5832648" cy="37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6" y="620688"/>
            <a:ext cx="82089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C.21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연산자를 하나라도 정의하거나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삭제했다면  다른 모든 기본연산자도 정의하거나 삭제하라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그러므로 이러한 기본 연산자들은 모두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밀접한 관계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가지게 되므로 책에서 명시된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C.21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규칙에 의해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하나라도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사용자가 선언하거나 삭제할 시 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HY중고딕" pitchFamily="18" charset="-127"/>
                <a:ea typeface="HY중고딕" pitchFamily="18" charset="-127"/>
              </a:rPr>
              <a:t>개 모두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선언하거나 혹은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삭제 하는 것이 좋다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040" y="2348880"/>
            <a:ext cx="9002464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Array1(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대 연산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8251" y="574558"/>
            <a:ext cx="757418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template&lt;typename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unsigned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short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DynamicArray() : m_iSize(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), m_pArray(nullptr)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_iSize) : m_iSize(_iSize), m_pArray(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T[m_iSize];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memcpy(m_pArray, Other.m_pArray,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(T)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Other.m_iSize;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Other.m_pArray;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Other.m_pArray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DynamicArray(DynamicArray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&amp;&amp;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Other) noexcept {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*this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::move(Other);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~DynamicArray()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!=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nullptr)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"Delete Array : 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m_pArray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"("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m_iSize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")"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delete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[] m_pArray;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else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"Array is nullptr"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Array1;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//Defalut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Array3(Array2);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Constructor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Array4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Array2;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//Copy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Array5(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20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//Constructor Oveloading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Array6(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::move(Array5));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Constructor 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DynamicArray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Array7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::move(Array6);</a:t>
            </a: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//Move Assignment Operator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85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8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6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72</Words>
  <Application>Microsoft Office PowerPoint</Application>
  <PresentationFormat>화면 슬라이드 쇼(4:3)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Arial</vt:lpstr>
      <vt:lpstr>HY강B</vt:lpstr>
      <vt:lpstr>Segoe UI Black</vt:lpstr>
      <vt:lpstr>HY헤드라인M</vt:lpstr>
      <vt:lpstr>HY중고딕</vt:lpstr>
      <vt:lpstr>HY견고딕</vt:lpstr>
      <vt:lpstr>맑은 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1</cp:lastModifiedBy>
  <cp:revision>388</cp:revision>
  <dcterms:created xsi:type="dcterms:W3CDTF">2013-09-05T09:43:46Z</dcterms:created>
  <dcterms:modified xsi:type="dcterms:W3CDTF">2024-08-20T17:07:02Z</dcterms:modified>
</cp:coreProperties>
</file>