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304" r:id="rId2"/>
    <p:sldId id="305" r:id="rId3"/>
    <p:sldId id="331" r:id="rId4"/>
    <p:sldId id="332" r:id="rId5"/>
    <p:sldId id="333" r:id="rId6"/>
    <p:sldId id="319" r:id="rId7"/>
    <p:sldId id="320" r:id="rId8"/>
    <p:sldId id="328" r:id="rId9"/>
    <p:sldId id="321" r:id="rId10"/>
    <p:sldId id="329" r:id="rId11"/>
    <p:sldId id="330" r:id="rId12"/>
    <p:sldId id="318" r:id="rId13"/>
  </p:sldIdLst>
  <p:sldSz cx="9144000" cy="6858000" type="screen4x3"/>
  <p:notesSz cx="6858000" cy="9144000"/>
  <p:embeddedFontLst>
    <p:embeddedFont>
      <p:font typeface="HY중고딕" panose="02030600000101010101" pitchFamily="18" charset="-127"/>
      <p:regular r:id="rId15"/>
    </p:embeddedFont>
    <p:embeddedFont>
      <p:font typeface="HY헤드라인M" panose="02030600000101010101" pitchFamily="18" charset="-127"/>
      <p:regular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HY견고딕" panose="02030600000101010101" pitchFamily="18" charset="-127"/>
      <p:regular r:id="rId21"/>
    </p:embeddedFont>
    <p:embeddedFont>
      <p:font typeface="Segoe UI Black" panose="020B0A02040204020203" pitchFamily="34" charset="0"/>
      <p:bold r:id="rId22"/>
      <p:boldItalic r:id="rId23"/>
    </p:embeddedFont>
    <p:embeddedFont>
      <p:font typeface="HY강B" panose="020B0600000101010101" charset="-127"/>
      <p:regular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94614" autoAdjust="0"/>
  </p:normalViewPr>
  <p:slideViewPr>
    <p:cSldViewPr>
      <p:cViewPr varScale="1">
        <p:scale>
          <a:sx n="109" d="100"/>
          <a:sy n="109" d="100"/>
        </p:scale>
        <p:origin x="-167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2024-11-25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2024-11-25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2024-11-25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3281" y="2692076"/>
            <a:ext cx="49510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Core </a:t>
            </a:r>
            <a:r>
              <a:rPr lang="en-US" altLang="ko-KR" sz="4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GuideLines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  <a:p>
            <a:pPr algn="ctr"/>
            <a:endParaRPr lang="en-US" altLang="ko-KR" sz="105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Chapter 13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20801" y="5591055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자원관리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536" y="2852936"/>
            <a:ext cx="867645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CP.23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주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스레드에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합류하는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thread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일종의 범위 있는 컨테이너로 간주하라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CP.24 thread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전역 컨테이너로 간주하라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CP.26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스레드를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분리하지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(detach())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말라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18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자원관리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1520" y="3001015"/>
            <a:ext cx="867645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CP.31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스레드에서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스레드로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작은 데이터를 넘겨줄 때는 참조나 포인터 대신 값으로 전달하라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작은 양의 데이터를 넘겨줄 때 참조방식 대신 데이터를 넘겨줄 경우 불필요한 데이터 경쟁을 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막을 수 있고 메모리의 생명주기도 관리하기 편해진다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다만 작은 양의 기준이 애매하므로 책에선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2*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sizeof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(void*)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를 기준으로 이하의 크기면 작은 양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으로 정의한다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582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20801" y="5591055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성능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596295"/>
            <a:ext cx="84604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T.1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템플릿을 코드의 추상 수준을 높이는 데 사용하라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코드의 일반화에 알맞게 템플릿을 사용한다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87624" y="1283270"/>
            <a:ext cx="7056419" cy="53860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4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vector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4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concepts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en-US" altLang="ko-KR" sz="1400" b="1" i="0" u="none" strike="noStrike" cap="none" normalizeH="0" baseline="0" dirty="0" smtClean="0">
              <a:ln>
                <a:noFill/>
              </a:ln>
              <a:solidFill>
                <a:srgbClr val="A71D5D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1" dirty="0">
              <a:solidFill>
                <a:srgbClr val="A71D5D"/>
              </a:solidFill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template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&lt;typename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Container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4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concept ContainerConcept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requires(Container cont)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 cont.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begin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() }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-&gt;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::input_iterator;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 cont.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() }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-&gt;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::input_iterator;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  <a:endParaRPr kumimoji="1" lang="en-US" altLang="ko-KR" sz="14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1" dirty="0">
              <a:solidFill>
                <a:srgbClr val="010101"/>
              </a:solidFill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template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&lt;typename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4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concept ArithmeticConcept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::integral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||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::floating_point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1" i="0" u="none" strike="noStrike" cap="none" normalizeH="0" baseline="0" dirty="0" smtClean="0">
              <a:ln>
                <a:noFill/>
              </a:ln>
              <a:solidFill>
                <a:srgbClr val="A71D5D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template&lt;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ContainerConcept Container, ArithmeticConcept T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4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 Sum(Container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cont, T 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for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auto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x : cont) s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+=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vector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Array{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2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3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4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5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6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7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8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9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sum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Sum(Array, sum)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성능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596295"/>
            <a:ext cx="8640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T.40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연산을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알고리즘에 전달할 때 함수 객체를 사용하라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특정 알고리즘의 연산에 사용자정의를 추가하고 싶을 땐 함수보단 함수객체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람다 를 선호한다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이유는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람다표현식은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함수 객체가 필요한 바로 그 자리에 표현되므로 컴파일러의 최적화 모듈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 지역적으로 분석할 수 있어 코드를 더 잘 최적화 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그리고 람다는 필요한 위치에 코드의 의도가 명확히 들어나 표현에 있어서도 직관적이다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마지막으로 함수객체는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맴버변수를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가질 수 있어 다양하게 활용이 가능하다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43608" y="2060848"/>
            <a:ext cx="7383431" cy="47397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400" b="1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vector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400" b="1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algorithm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400" b="1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SumMe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sum{ 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SumMe() 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default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operator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()(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sum 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+=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GetSum() 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1400" b="1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sum;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vector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intVec{ 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2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3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4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5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6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7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8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9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SumMe sumMe 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::for_each(intVec.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begin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(),intVec.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</a:t>
            </a: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(),SumMe());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1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36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85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성능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596295"/>
            <a:ext cx="8640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T.40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연산을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알고리즘에 전달할 때 함수 객체를 사용하라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특정 알고리즘의 연산에 사용자정의를 추가하고 싶을 땐 함수보단 함수객체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람다 를 선호한다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이유는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람다표현식은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함수 객체가 필요한 바로 그 자리에 표현되므로 컴파일러의 최적화 모듈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 지역적으로 분석할 수 있어 코드를 더 잘 최적화 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그리고 람다는 필요한 위치에 코드의 의도가 명확히 들어나 표현에 있어서도 직관적이다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마지막으로 함수객체는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맴버변수를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가질 수 있어 다양하게 활용이 가능하다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98654" y="2706593"/>
            <a:ext cx="8665834" cy="29546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6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vector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6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algorithm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6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vector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intVec{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2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3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4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5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6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7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8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9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::for_each(intVec.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begin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(), intVec.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(), [sum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](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i)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mutable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16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sum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+=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i;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sum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 "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983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성능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596295"/>
            <a:ext cx="8640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T.40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연산을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알고리즘에 전달할 때 함수 객체를 사용하라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특정 알고리즘의 연산에 사용자정의를 추가하고 싶을 땐 함수보단 함수객체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람다 를 선호한다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이유는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람다표현식은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함수 객체가 필요한 바로 그 자리에 표현되므로 컴파일러의 최적화 모듈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이 지역적으로 분석할 수 있어 코드를 더 잘 최적화 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그리고 람다는 필요한 위치에 코드의 의도가 명확히 들어나 표현에 있어서도 직관적이다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마지막으로 함수객체는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맴버변수를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가질 수 있어 다양하게 활용이 가능하다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69113" y="2708919"/>
            <a:ext cx="7319311" cy="32008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6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vector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6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algorithm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16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vector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intVec{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2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3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4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5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6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7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8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9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10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sum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::for_each(intVec.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begin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(), intVec.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(), [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&amp;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sum](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i)</a:t>
            </a:r>
            <a:endParaRPr kumimoji="1" lang="en-US" altLang="ko-KR" sz="16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sum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+=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i;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sum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84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3281" y="2692077"/>
            <a:ext cx="49510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Core </a:t>
            </a:r>
            <a:r>
              <a:rPr lang="en-US" altLang="ko-KR" sz="4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GuideLines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  <a:p>
            <a:pPr algn="ctr"/>
            <a:endParaRPr lang="en-US" altLang="ko-KR" sz="105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Chapter 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20801" y="5591055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8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동시성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5536" y="654948"/>
            <a:ext cx="867645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CP.9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가능하면 항상 적절한 도구를 이용해서 동시적 코드의 유효성을 검증하라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다중스레드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환경에서 가장 까다로운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문제중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하나는 데이터 경쟁 문제이다 이 원인을 확인하기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위해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ThreadSanitizer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와 같은 도구를 적극 활용하자 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7504" y="1770776"/>
            <a:ext cx="5245026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condition_variable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9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9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mutex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9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&lt;thread&gt;</a:t>
            </a:r>
            <a:endParaRPr kumimoji="1" lang="ko-KR" altLang="ko-KR" sz="900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bool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dataReady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false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::mutex mut;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::condition_variable condVar1;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::condition_variable condVar2;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counter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0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constexpr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COUNTMAX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50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setTrue()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while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(counter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&lt;=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COUNTMAX)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::unique_lock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::mutex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lck(mut);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condVar1.wait(lck, [] {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dataReady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==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false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dataReady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true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++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counter;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dataReady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counter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condVar2.notify_one();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setFalse()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while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(counter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&lt;=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COUNTMAX)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::unique_lock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::mutex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lck(mut);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condVar2.wait(lck, [] {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dataReady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==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true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 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dataReady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false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dataReady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condVar1.notify_one();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55976" y="1770776"/>
            <a:ext cx="4449936" cy="16927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::boolalpha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"Begin : "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dataReady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thread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t1(setTrue);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thread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t2(setFalse);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t1.join();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t2.join();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dataReady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false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"End : "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dataReady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687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동시성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2364" y="773378"/>
            <a:ext cx="8676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CP.21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여러 개의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뮤텍스를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획득할 때는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::lock()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이나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scoped_lock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사용하라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9672" y="3212976"/>
            <a:ext cx="8676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4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DeadLock.cpp</a:t>
            </a:r>
          </a:p>
        </p:txBody>
      </p:sp>
    </p:spTree>
    <p:extLst>
      <p:ext uri="{BB962C8B-B14F-4D97-AF65-F5344CB8AC3E}">
        <p14:creationId xmlns:p14="http://schemas.microsoft.com/office/powerpoint/2010/main" val="108473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725" y="56518"/>
            <a:ext cx="195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자원관리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-252536" y="548680"/>
            <a:ext cx="10240872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536" y="654948"/>
            <a:ext cx="8676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CP.25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::thread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보다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jthread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선호하라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std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::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jthread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는 객체의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소멸자에서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자동으로 부모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스레드에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join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처리를 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중고딕" pitchFamily="18" charset="-127"/>
                <a:ea typeface="HY중고딕" pitchFamily="18" charset="-127"/>
              </a:rPr>
              <a:t>.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1520" y="2204864"/>
            <a:ext cx="8685070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iostream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chrono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mutex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#include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&lt;thread&gt;</a:t>
            </a:r>
            <a:endParaRPr kumimoji="1" lang="ko-KR" altLang="ko-KR" b="1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::jthread t([]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cout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::this_thread::get_id() 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&lt;&lt;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endl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::this_thread::sleep_for( 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std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::chrono::seconds(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3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558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8231</TotalTime>
  <Words>261</Words>
  <Application>Microsoft Office PowerPoint</Application>
  <PresentationFormat>화면 슬라이드 쇼(4:3)</PresentationFormat>
  <Paragraphs>179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굴림</vt:lpstr>
      <vt:lpstr>Arial</vt:lpstr>
      <vt:lpstr>HY중고딕</vt:lpstr>
      <vt:lpstr>HY헤드라인M</vt:lpstr>
      <vt:lpstr>Consolas</vt:lpstr>
      <vt:lpstr>HY견고딕</vt:lpstr>
      <vt:lpstr>Segoe UI Black</vt:lpstr>
      <vt:lpstr>HY강B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최정호</cp:lastModifiedBy>
  <cp:revision>427</cp:revision>
  <dcterms:created xsi:type="dcterms:W3CDTF">2013-09-05T09:43:46Z</dcterms:created>
  <dcterms:modified xsi:type="dcterms:W3CDTF">2024-11-25T08:02:32Z</dcterms:modified>
</cp:coreProperties>
</file>