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304" r:id="rId2"/>
    <p:sldId id="305" r:id="rId3"/>
    <p:sldId id="327" r:id="rId4"/>
    <p:sldId id="319" r:id="rId5"/>
    <p:sldId id="320" r:id="rId6"/>
    <p:sldId id="328" r:id="rId7"/>
    <p:sldId id="321" r:id="rId8"/>
    <p:sldId id="329" r:id="rId9"/>
    <p:sldId id="322" r:id="rId10"/>
    <p:sldId id="323" r:id="rId11"/>
    <p:sldId id="324" r:id="rId12"/>
    <p:sldId id="325" r:id="rId13"/>
    <p:sldId id="326" r:id="rId14"/>
    <p:sldId id="318" r:id="rId15"/>
  </p:sldIdLst>
  <p:sldSz cx="9144000" cy="6858000" type="screen4x3"/>
  <p:notesSz cx="6858000" cy="9144000"/>
  <p:embeddedFontLst>
    <p:embeddedFont>
      <p:font typeface="Consolas" pitchFamily="49" charset="0"/>
      <p:regular r:id="rId17"/>
      <p:bold r:id="rId18"/>
      <p:italic r:id="rId19"/>
      <p:boldItalic r:id="rId20"/>
    </p:embeddedFont>
    <p:embeddedFont>
      <p:font typeface="HY헤드라인M" pitchFamily="18" charset="-127"/>
      <p:regular r:id="rId21"/>
    </p:embeddedFont>
    <p:embeddedFont>
      <p:font typeface="HY강B" charset="-127"/>
      <p:regular r:id="rId22"/>
    </p:embeddedFont>
    <p:embeddedFont>
      <p:font typeface="Segoe UI Black" pitchFamily="34" charset="0"/>
      <p:bold r:id="rId23"/>
      <p:boldItalic r:id="rId24"/>
    </p:embeddedFont>
    <p:embeddedFont>
      <p:font typeface="HY중고딕" pitchFamily="18" charset="-127"/>
      <p:regular r:id="rId25"/>
    </p:embeddedFont>
    <p:embeddedFont>
      <p:font typeface="HY견고딕" pitchFamily="18" charset="-127"/>
      <p:regular r:id="rId26"/>
    </p:embeddedFont>
    <p:embeddedFont>
      <p:font typeface="HY신명조" pitchFamily="18" charset="-127"/>
      <p:regular r:id="rId27"/>
    </p:embeddedFont>
    <p:embeddedFont>
      <p:font typeface="맑은 고딕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94614" autoAdjust="0"/>
  </p:normalViewPr>
  <p:slideViewPr>
    <p:cSldViewPr>
      <p:cViewPr varScale="1">
        <p:scale>
          <a:sx n="81" d="100"/>
          <a:sy n="81" d="100"/>
        </p:scale>
        <p:origin x="-1349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3281" y="2692076"/>
            <a:ext cx="49510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Core </a:t>
            </a:r>
            <a:r>
              <a:rPr lang="en-US" altLang="ko-KR" sz="4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GuideLines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  <a:p>
            <a:pPr algn="ctr"/>
            <a:endParaRPr lang="en-US" altLang="ko-KR" sz="105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Chapter </a:t>
            </a:r>
            <a:r>
              <a:rPr lang="en-US" altLang="ko-KR" sz="3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9</a:t>
            </a:r>
            <a:endParaRPr lang="en-US" altLang="ko-KR" sz="3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0801" y="559105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표현식과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 문장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5536" y="654948"/>
            <a:ext cx="8676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ES.23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{}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초기화 구문을 선호하라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672" y="1196752"/>
            <a:ext cx="8676456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항상 적용할 수 있다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914400" lvl="1" indent="-457200">
              <a:buFontTx/>
              <a:buChar char="-"/>
            </a:pPr>
            <a:r>
              <a:rPr lang="en-US" altLang="ko-KR" sz="11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a</a:t>
            </a: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uto </a:t>
            </a:r>
            <a:r>
              <a:rPr lang="ko-KR" altLang="en-US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키워드를 사용시 예측이 불가능한 경우를 제외하고 항상 적용할 수 있다</a:t>
            </a: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.</a:t>
            </a:r>
            <a:endParaRPr lang="ko-KR" altLang="en-US" sz="1100" b="1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가장 당황스러운 구문 해석의 문제가 없다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914400" lvl="1" indent="-457200">
              <a:buFontTx/>
              <a:buChar char="-"/>
            </a:pP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아래 코드의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Test b();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는 변수 선언이 아니라 함수로 인식해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b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객체를 사용할 수 없다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914400" lvl="1" indent="-457200">
              <a:buFontTx/>
              <a:buChar char="-"/>
            </a:pP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652" y="2420888"/>
            <a:ext cx="386022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96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표현식과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 문장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5536" y="654948"/>
            <a:ext cx="8676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ES.23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{}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초기화 구문을 선호하라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672" y="1196752"/>
            <a:ext cx="86764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좁아지는 변환이 일어나지 않는다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914400" lvl="1" indent="-457200">
              <a:buFontTx/>
              <a:buChar char="-"/>
            </a:pP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char </a:t>
            </a:r>
            <a:r>
              <a:rPr lang="ko-KR" altLang="en-US" sz="11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자료형은</a:t>
            </a:r>
            <a:r>
              <a:rPr lang="ko-KR" altLang="en-US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-128 ~ 127</a:t>
            </a:r>
            <a:r>
              <a:rPr lang="ko-KR" altLang="en-US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까지 저장 가능 하므로 범위를 벗어나는 정보를 저장할 경우 </a:t>
            </a:r>
            <a:r>
              <a:rPr lang="ko-KR" altLang="en-US" sz="11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오동작이</a:t>
            </a:r>
            <a:r>
              <a:rPr lang="ko-KR" altLang="en-US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 발생할 수 있다</a:t>
            </a: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pPr marL="914400" lvl="1" indent="-457200">
              <a:buFontTx/>
              <a:buChar char="-"/>
            </a:pPr>
            <a:endParaRPr lang="en-US" altLang="ko-KR" sz="1100" b="1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r>
              <a:rPr lang="ko-KR" altLang="en-US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이때 </a:t>
            </a: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{}</a:t>
            </a:r>
            <a:r>
              <a:rPr lang="ko-KR" altLang="en-US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초기화를 하면 위와 같은 축소변환을 감지할 수 있다</a:t>
            </a: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.</a:t>
            </a:r>
            <a:endParaRPr lang="ko-KR" altLang="en-US" sz="1100" b="1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844824"/>
            <a:ext cx="44481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721" y="4301473"/>
            <a:ext cx="3384376" cy="171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733505"/>
            <a:ext cx="3831245" cy="85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973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표현식과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 문장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5536" y="654948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ES.28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복잡한 초기화에는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특히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const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변수의 복잡한 초기화에는 람다를 사용하라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55576" y="1393287"/>
            <a:ext cx="8352928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private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Data{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operator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+=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Data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+=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en-US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Test t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[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]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 val;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for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i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i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++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val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+=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val;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212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표현식과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 문장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5536" y="654948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ES.78 switch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문에서 암묵적인 실행 지속에 의존하지 말라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95736" y="1412776"/>
            <a:ext cx="5190523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600" b="1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conio.h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600" b="1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char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ch 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_getch();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switch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(ch)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case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'a'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__fallthrough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case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'A'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sz="1600" b="1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왼쪽으로 이동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break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case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'd'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__fallthrough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case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'D'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sz="1600" b="1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오른쪽으로 이동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break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default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break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4000" b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183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20801" y="559105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성능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596295"/>
            <a:ext cx="84604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Per.11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계산을 실행 시점에서 컴파일 시점으로 이동하라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컴파일 시점에 결정이 가능한 것들은 적극적으로 반영한다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80022" y="1544760"/>
            <a:ext cx="7835478" cy="4924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constexpr 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bool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PrimeCheck(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for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 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i 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n; i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++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if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(i % n 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==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false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true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constexpr 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bool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CheckPrimeConst 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PrimeCheck(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997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PrimeNumber 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997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//constexpr bool a = PrimeCheck(b);</a:t>
            </a:r>
            <a:endParaRPr kumimoji="1" lang="ko-KR" altLang="ko-KR" sz="20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bool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CheckPrime 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PrimeCheck(PrimeNumber);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성능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596295"/>
            <a:ext cx="84604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Per.11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계산을 실행 시점에서 컴파일 시점으로 이동하라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컴파일 시점에 결정이 가능한 것들은 적극적으로 반영한다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8163114" cy="3494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77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3281" y="2692077"/>
            <a:ext cx="49510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Core </a:t>
            </a:r>
            <a:r>
              <a:rPr lang="en-US" altLang="ko-KR" sz="4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GuideLines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  <a:p>
            <a:pPr algn="ctr"/>
            <a:endParaRPr lang="en-US" altLang="ko-KR" sz="105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Chapter 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0801" y="559105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8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동시성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5536" y="654948"/>
            <a:ext cx="86764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CP.9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가능하면 항상 적절한 도구를 이용해서 동시적 코드의 유효성을 검증하라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다중스레드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환경에서 가장 까다로운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문제중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하나는 데이터 경쟁 문제이다 이 원인을 확인하기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위해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ThreadSanitizer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와 같은 도구를 적극 활용하자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7504" y="1770776"/>
            <a:ext cx="5245026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condition_variable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mutex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&lt;thread&gt;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bool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dataReady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false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::mutex mut;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::condition_variable condVar1;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::condition_variable condVar2;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counter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constexpr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COUNTMAX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50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setTrue()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while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(counter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COUNTMAX)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::unique_lock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::mutex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lck(mut);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condVar1.wait(lck, [] {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dataReady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false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dataReady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true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++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counter;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dataReady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counter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condVar2.notify_one();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setFalse()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while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(counter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COUNTMAX)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::unique_lock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::mutex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lck(mut);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condVar2.wait(lck, [] {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dataReady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true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dataReady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false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dataReady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condVar1.notify_one();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55976" y="1770776"/>
            <a:ext cx="4449936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::boolalpha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"Begin : "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dataReady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thread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t1(setTrue);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thread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t2(setFalse);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t1.join();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t2.join();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dataReady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false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"End : "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dataReady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687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동시성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2364" y="773378"/>
            <a:ext cx="867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CP.21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여러 개의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뮤텍스를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획득할 때는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::lock()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이나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scoped_lock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사용하라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9672" y="3212976"/>
            <a:ext cx="8676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4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DeadLock.cpp</a:t>
            </a:r>
            <a:endParaRPr lang="en-US" altLang="ko-KR" sz="48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473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자원관리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654948"/>
            <a:ext cx="8676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CP.25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::thread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보다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jthread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선호하라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std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::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jthread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는 객체의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소멸자에서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자동으로 부모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스레드에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join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처리를 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520" y="2204864"/>
            <a:ext cx="8685070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chrono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mutex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&lt;thread&gt;</a:t>
            </a: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::jthread t([]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::this_thread::get_id()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::this_thread::sleep_for(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::chrono::seconds(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558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자원관리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2374429"/>
            <a:ext cx="867645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CP.23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주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스레드에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합류하는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thread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일종의 범위 있는 컨테이너로 간주하라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CP.24 thread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전역 컨테이너로 간주하라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CP.26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스레드를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분리하지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(detach())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말라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18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3281" y="2692077"/>
            <a:ext cx="49510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Core </a:t>
            </a:r>
            <a:r>
              <a:rPr lang="en-US" altLang="ko-KR" sz="4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GuideLines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  <a:p>
            <a:pPr algn="ctr"/>
            <a:endParaRPr lang="en-US" altLang="ko-KR" sz="105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Chapter </a:t>
            </a:r>
            <a:r>
              <a:rPr lang="en-US" altLang="ko-KR" sz="3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8</a:t>
            </a:r>
            <a:endParaRPr lang="en-US" altLang="ko-KR" sz="3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0801" y="559105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30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7605</TotalTime>
  <Words>308</Words>
  <Application>Microsoft Office PowerPoint</Application>
  <PresentationFormat>화면 슬라이드 쇼(4:3)</PresentationFormat>
  <Paragraphs>177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굴림</vt:lpstr>
      <vt:lpstr>Arial</vt:lpstr>
      <vt:lpstr>Consolas</vt:lpstr>
      <vt:lpstr>HY헤드라인M</vt:lpstr>
      <vt:lpstr>HY강B</vt:lpstr>
      <vt:lpstr>Segoe UI Black</vt:lpstr>
      <vt:lpstr>HY중고딕</vt:lpstr>
      <vt:lpstr>HY견고딕</vt:lpstr>
      <vt:lpstr>HY신명조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JeongHo Choi</cp:lastModifiedBy>
  <cp:revision>420</cp:revision>
  <dcterms:created xsi:type="dcterms:W3CDTF">2013-09-05T09:43:46Z</dcterms:created>
  <dcterms:modified xsi:type="dcterms:W3CDTF">2024-11-20T00:34:29Z</dcterms:modified>
</cp:coreProperties>
</file>