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04" r:id="rId2"/>
    <p:sldId id="305" r:id="rId3"/>
    <p:sldId id="327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18" r:id="rId13"/>
  </p:sldIdLst>
  <p:sldSz cx="9144000" cy="6858000" type="screen4x3"/>
  <p:notesSz cx="6858000" cy="9144000"/>
  <p:embeddedFontLst>
    <p:embeddedFont>
      <p:font typeface="HY강B" panose="020B0600000101010101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HY중고딕" panose="02030600000101010101" pitchFamily="18" charset="-127"/>
      <p:regular r:id="rId18"/>
    </p:embeddedFont>
    <p:embeddedFont>
      <p:font typeface="Segoe UI Black" panose="020B0A02040204020203" pitchFamily="34" charset="0"/>
      <p:bold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HY견고딕" panose="02030600000101010101" pitchFamily="18" charset="-127"/>
      <p:regular r:id="rId25"/>
    </p:embeddedFont>
    <p:embeddedFont>
      <p:font typeface="HY헤드라인M" panose="02030600000101010101" pitchFamily="18" charset="-127"/>
      <p:regular r:id="rId26"/>
    </p:embeddedFont>
    <p:embeddedFont>
      <p:font typeface="HY신명조" panose="0203060000010101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6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</a:t>
            </a:r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9</a:t>
            </a:r>
            <a:endParaRPr lang="en-US" altLang="ko-KR" sz="3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표현식과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 문장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ES.28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복잡한 초기화에는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특히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변수의 복잡한 초기화에는 람다를 사용하라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5576" y="1393287"/>
            <a:ext cx="835292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Data{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Data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 t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[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 val;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i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i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++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12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표현식과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 문장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ES.78 switch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문에서 암묵적인 실행 지속에 의존하지 말라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95736" y="1412776"/>
            <a:ext cx="5190523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conio.h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char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ch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_getch();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switch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(ch)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case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'a'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__fallthrough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case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'A'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왼쪽으로 이동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break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case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'd'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__fallthrough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case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'D'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오른쪽으로 이동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break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default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break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40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83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성능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596295"/>
            <a:ext cx="8460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Per.11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계산을 실행 시점에서 컴파일 시점으로 이동하라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컴파일 시점에 결정이 가능한 것들은 적극적으로 반영한다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80022" y="1544760"/>
            <a:ext cx="7835478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constexpr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PrimeCheck(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i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n; i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++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(i % n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false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constexpr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CheckPrimeConst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PrimeCheck(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997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PrimeNumber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997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//constexpr bool a = PrimeCheck(b);</a:t>
            </a:r>
            <a:endParaRPr kumimoji="1" lang="ko-KR" altLang="ko-KR" sz="20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CheckPrime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PrimeCheck(PrimeNumber);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성능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596295"/>
            <a:ext cx="8460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Per.11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계산을 실행 시점에서 컴파일 시점으로 이동하라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컴파일 시점에 결정이 가능한 것들은 적극적으로 반영한다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163114" cy="349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77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7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</a:t>
            </a:r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10</a:t>
            </a:r>
            <a:endParaRPr lang="en-US" altLang="ko-KR" sz="3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동시성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6764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CP.9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가능하면 항상 적절한 도구를 이용해서 동시적 코드의 유효성을 검증하라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다중스레드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환경에서 가장 까다로운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문제중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하나는 데이터 경쟁 문제이다 이 원인을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확인하기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위해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ThreadSanitizer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와 같은 도구를 적극 활용하자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1770776"/>
            <a:ext cx="5245026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condition_variable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mutex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&lt;thread&gt;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false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::mutex mut;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::condition_variable condVar1;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::condition_variable condVar2;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counter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constexpr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COUNTMAX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50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setTrue()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while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(counter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COUNTMAX)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::unique_lock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::mutex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lck(mut);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condVar1.wait(lck, [] {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false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++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counter;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counter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condVar2.notify_one();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setFalse()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while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(counter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COUNTMAX)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::unique_lock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::mutex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lck(mut);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condVar2.wait(lck, [] {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false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condVar1.notify_one();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55976" y="1770776"/>
            <a:ext cx="4449936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::boolalpha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"Begin : "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thread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t1(setTrue);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thread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t2(setFalse);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t1.join();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t2.join();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dataReady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false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"End : "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87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자원관리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1556787"/>
            <a:ext cx="86764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7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장 전체 정리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메모리자원의 소유권을 확실시 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메모리의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생명주기를 명시적으로 표현할 땐 원시 포인터 보단 스마트 포인터위주로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914400" lvl="1" indent="-457200">
              <a:buFontTx/>
              <a:buChar char="-"/>
            </a:pP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std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::</a:t>
            </a:r>
            <a:r>
              <a:rPr lang="en-US" altLang="ko-KR" sz="16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unique_ptr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 :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소유권을 독점하는 포인터</a:t>
            </a:r>
          </a:p>
          <a:p>
            <a:pPr marL="914400" lvl="1" indent="-457200">
              <a:buFontTx/>
              <a:buChar char="-"/>
            </a:pP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std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::</a:t>
            </a:r>
            <a:r>
              <a:rPr lang="en-US" altLang="ko-KR" sz="16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shared_ptr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 :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소유권을 공유하는 포인터</a:t>
            </a:r>
          </a:p>
          <a:p>
            <a:pPr marL="914400" lvl="1" indent="-457200">
              <a:buFontTx/>
              <a:buChar char="-"/>
            </a:pP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std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::</a:t>
            </a:r>
            <a:r>
              <a:rPr lang="en-US" altLang="ko-KR" sz="16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week_ptr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 :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소유권을 주장하지 않는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포인터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스마트포인터 생성은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make_xxx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()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사용을 권장한다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58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7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</a:t>
            </a:r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8</a:t>
            </a:r>
            <a:endParaRPr lang="en-US" altLang="ko-KR" sz="3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0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표현식과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 문장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67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ES.23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{}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초기화 구문을 선호하라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672" y="1196752"/>
            <a:ext cx="867645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항상 적용할 수 있다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914400" lvl="1" indent="-457200">
              <a:buFontTx/>
              <a:buChar char="-"/>
            </a:pPr>
            <a:r>
              <a:rPr lang="en-US" altLang="ko-KR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a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uto </a:t>
            </a: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키워드를 사용시 예측이 불가능한 경우를 제외하고 항상 적용할 수 있다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.</a:t>
            </a:r>
            <a:endParaRPr lang="ko-KR" altLang="en-US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가장 당황스러운 구문 해석의 문제가 없다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914400" lvl="1" indent="-457200">
              <a:buFontTx/>
              <a:buChar char="-"/>
            </a:pP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아래 코드의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Test b();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는 변수 선언이 아니라 함수로 인식해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b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객체를 사용할 수 없다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914400" lvl="1" indent="-457200">
              <a:buFontTx/>
              <a:buChar char="-"/>
            </a:pP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652" y="2420888"/>
            <a:ext cx="386022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96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표현식과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 문장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67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ES.23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{}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초기화 구문을 선호하라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672" y="1196752"/>
            <a:ext cx="8676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좁아지는 변환이 일어나지 않는다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914400" lvl="1" indent="-457200">
              <a:buFontTx/>
              <a:buChar char="-"/>
            </a:pP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char </a:t>
            </a:r>
            <a:r>
              <a:rPr lang="ko-KR" altLang="en-US" sz="11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자료형은</a:t>
            </a: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-128 ~ 127</a:t>
            </a: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까지 저장 가능 하므로 범위를 벗어나는 정보를 저장할 경우 </a:t>
            </a:r>
            <a:r>
              <a:rPr lang="ko-KR" altLang="en-US" sz="11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오동작이</a:t>
            </a: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 발생할 수 있다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이때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{}</a:t>
            </a: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초기화를 하면 위와 같은 축소변환을 감지할 수 있다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.</a:t>
            </a:r>
            <a:endParaRPr lang="ko-KR" altLang="en-US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44481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21" y="4301473"/>
            <a:ext cx="3384376" cy="171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33505"/>
            <a:ext cx="3831245" cy="85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73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7578</TotalTime>
  <Words>284</Words>
  <Application>Microsoft Office PowerPoint</Application>
  <PresentationFormat>화면 슬라이드 쇼(4:3)</PresentationFormat>
  <Paragraphs>165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굴림</vt:lpstr>
      <vt:lpstr>Arial</vt:lpstr>
      <vt:lpstr>HY강B</vt:lpstr>
      <vt:lpstr>맑은 고딕</vt:lpstr>
      <vt:lpstr>HY중고딕</vt:lpstr>
      <vt:lpstr>Segoe UI Black</vt:lpstr>
      <vt:lpstr>Consolas</vt:lpstr>
      <vt:lpstr>HY견고딕</vt:lpstr>
      <vt:lpstr>HY헤드라인M</vt:lpstr>
      <vt:lpstr>HY신명조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최정호</cp:lastModifiedBy>
  <cp:revision>416</cp:revision>
  <dcterms:created xsi:type="dcterms:W3CDTF">2013-09-05T09:43:46Z</dcterms:created>
  <dcterms:modified xsi:type="dcterms:W3CDTF">2024-11-19T04:55:21Z</dcterms:modified>
</cp:coreProperties>
</file>