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4" r:id="rId2"/>
    <p:sldId id="30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8" r:id="rId11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3"/>
    </p:embeddedFont>
    <p:embeddedFont>
      <p:font typeface="HY강B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HY중고딕" panose="02030600000101010101" pitchFamily="18" charset="-127"/>
      <p:regular r:id="rId17"/>
    </p:embeddedFont>
    <p:embeddedFont>
      <p:font typeface="HY견고딕" panose="02030600000101010101" pitchFamily="18" charset="-127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HY신명조" panose="02030600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열거형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Enum.7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열거형의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바탕 형식은 꼭 필요할 때만 명시하라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Enum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의 기본적으로 정의된 바탕형식은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int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형 이므로 필요에 따라 바탕형식을 바꿀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433827"/>
            <a:ext cx="799257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stdint.h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Weapon,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Armor,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enum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ItemType2 : uint8_t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Weapon,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Armor,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Accessories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ItemType1 eType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ItemType1::Weapon;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"ItemType1Size :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(eType)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ItemType2 eType2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ItemType2::Weapon;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"ItemType2Size :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sizeof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(eType2)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R.11 new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delete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명시적인 호출을 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C++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핵심 가이드라인 에서는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메모리를 직접 할당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/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해제하지 말고 스마트 포인터를 사용하라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에 이어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“R.22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shared_ptr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객체는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make_shared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생성하라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 </a:t>
            </a:r>
            <a:b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“R.23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unique_ptr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객체는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make_unique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로 생성하라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규칙이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이를 적용시키기 어려운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Custom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Deleter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지정해야 하는데 이를 활용할 수도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3369186"/>
            <a:ext cx="7898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CustomDeleter.cpp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코드 참고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556787"/>
            <a:ext cx="8676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 전체 정리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메모리자원의 소유권을 확실시 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메모리의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생명주기를 명시적으로 표현할 땐 원시 포인터 보단 스마트 포인터위주로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unique_ptr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독점하는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shared_ptr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공유하는 포인터</a:t>
            </a:r>
          </a:p>
          <a:p>
            <a:pPr marL="914400" lvl="1" indent="-457200">
              <a:buFontTx/>
              <a:buChar char="-"/>
            </a:pP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std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::</a:t>
            </a:r>
            <a:r>
              <a:rPr lang="en-US" altLang="ko-KR" sz="16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week_ptr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소유권을 주장하지 않는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포인터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스마트포인터 생성은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make_xxx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사용을 권장한다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</a:t>
            </a:r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endParaRPr lang="en-US" altLang="ko-KR" sz="3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항상 적용할 수 있다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a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uto 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키워드를 사용시 예측이 불가능한 경우를 제외하고 항상 적용할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가장 당황스러운 구문 해석의 문제가 없다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아래 코드의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Test b();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는 변수 선언이 아니라 함수호출로 인식해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객체를 사용할 수 없다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52" y="2420888"/>
            <a:ext cx="386022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ES.23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{}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초기화 구문을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672" y="1196752"/>
            <a:ext cx="8676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좁아지는 변환이 일어나지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char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자료형은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-128 ~ 127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까지 저장 가능 하므로 범위를 벗어나는 정보를 저장할 경우 </a:t>
            </a:r>
            <a:r>
              <a:rPr lang="ko-KR" altLang="en-US" sz="11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오동작이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 발생할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1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이때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{}</a:t>
            </a:r>
            <a:r>
              <a:rPr lang="ko-KR" altLang="en-US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초기화를 하면 위와 같은 축소변환을 감지할 수 있다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itchFamily="18" charset="-127"/>
                <a:ea typeface="HY신명조" pitchFamily="18" charset="-127"/>
              </a:rPr>
              <a:t>.</a:t>
            </a:r>
            <a:endParaRPr lang="ko-KR" altLang="en-US" sz="1100" b="1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itchFamily="18" charset="-127"/>
              <a:ea typeface="HY신명조" pitchFamily="18" charset="-127"/>
            </a:endParaRPr>
          </a:p>
          <a:p>
            <a:pPr marL="914400" lvl="1" indent="-457200"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448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21" y="4301473"/>
            <a:ext cx="3384376" cy="171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33505"/>
            <a:ext cx="3831245" cy="85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표현식과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 문장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ES.28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복잡한 초기화에는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특히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복잡한 초기화에는 람다를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1393287"/>
            <a:ext cx="835292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private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Data{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_iData;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Test t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[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Test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i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2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210</Words>
  <Application>Microsoft Office PowerPoint</Application>
  <PresentationFormat>화면 슬라이드 쇼(4:3)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굴림</vt:lpstr>
      <vt:lpstr>Arial</vt:lpstr>
      <vt:lpstr>HY헤드라인M</vt:lpstr>
      <vt:lpstr>HY강B</vt:lpstr>
      <vt:lpstr>맑은 고딕</vt:lpstr>
      <vt:lpstr>HY중고딕</vt:lpstr>
      <vt:lpstr>HY견고딕</vt:lpstr>
      <vt:lpstr>Consolas</vt:lpstr>
      <vt:lpstr>Segoe UI Black</vt:lpstr>
      <vt:lpstr>HY신명조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411</cp:revision>
  <dcterms:created xsi:type="dcterms:W3CDTF">2013-09-05T09:43:46Z</dcterms:created>
  <dcterms:modified xsi:type="dcterms:W3CDTF">2024-11-05T05:00:21Z</dcterms:modified>
</cp:coreProperties>
</file>