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304" r:id="rId2"/>
    <p:sldId id="305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30" r:id="rId14"/>
    <p:sldId id="332" r:id="rId15"/>
    <p:sldId id="334" r:id="rId16"/>
    <p:sldId id="336" r:id="rId17"/>
    <p:sldId id="333" r:id="rId18"/>
    <p:sldId id="335" r:id="rId19"/>
    <p:sldId id="329" r:id="rId20"/>
    <p:sldId id="331" r:id="rId21"/>
    <p:sldId id="318" r:id="rId22"/>
  </p:sldIdLst>
  <p:sldSz cx="9144000" cy="6858000" type="screen4x3"/>
  <p:notesSz cx="6858000" cy="9144000"/>
  <p:embeddedFontLst>
    <p:embeddedFont>
      <p:font typeface="Segoe UI Black" pitchFamily="34" charset="0"/>
      <p:bold r:id="rId24"/>
      <p:boldItalic r:id="rId25"/>
    </p:embeddedFont>
    <p:embeddedFont>
      <p:font typeface="맑은 고딕" pitchFamily="50" charset="-127"/>
      <p:regular r:id="rId26"/>
      <p:bold r:id="rId27"/>
    </p:embeddedFont>
    <p:embeddedFont>
      <p:font typeface="Consolas" pitchFamily="49" charset="0"/>
      <p:regular r:id="rId28"/>
      <p:bold r:id="rId29"/>
      <p:italic r:id="rId30"/>
      <p:boldItalic r:id="rId31"/>
    </p:embeddedFont>
    <p:embeddedFont>
      <p:font typeface="HY헤드라인M" pitchFamily="18" charset="-127"/>
      <p:regular r:id="rId32"/>
    </p:embeddedFont>
    <p:embeddedFont>
      <p:font typeface="HY강B" charset="-127"/>
      <p:regular r:id="rId33"/>
    </p:embeddedFont>
    <p:embeddedFont>
      <p:font typeface="HY중고딕" pitchFamily="18" charset="-127"/>
      <p:regular r:id="rId34"/>
    </p:embeddedFont>
    <p:embeddedFont>
      <p:font typeface="HY견고딕" pitchFamily="18" charset="-127"/>
      <p:regular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 varScale="1">
        <p:scale>
          <a:sx n="81" d="100"/>
          <a:sy n="81" d="100"/>
        </p:scale>
        <p:origin x="-1349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2024-09-15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2024-09-15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3281" y="2692077"/>
            <a:ext cx="49510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Core </a:t>
            </a:r>
            <a:r>
              <a:rPr lang="en-US" altLang="ko-KR" sz="4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GuideLines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endParaRPr lang="en-US" altLang="ko-KR" sz="105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Chapter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0801" y="559105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Initializer List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7544" y="620688"/>
            <a:ext cx="864096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C.138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파생 클래스와 그 기반 클래스들을 위한 중복적재 집합을 작성할 때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suing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선언을 사용하라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부모 클래스의 함수를 자식 클래스가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오버라이딩을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할 경우 만일 부모의 대상 함수가 오버로딩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 되어있을 경우 자식의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오버라이딩에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가려져 일부 부모의 함수가 인식이 안될 수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 때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using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을 사용하여 해결할 수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43824" y="1965895"/>
            <a:ext cx="7588616" cy="48474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5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func(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"Base func(int) : "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 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func(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double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_dData)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"Base func(double) : "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_dData 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 : 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func(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"Derived func(int) : "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 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 derived;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derived.func(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derived.func(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10.0</a:t>
            </a: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644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Initializer List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7544" y="620688"/>
            <a:ext cx="864096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C.138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파생 클래스와 그 기반 클래스들을 위한 중복적재 집합을 작성할 때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suing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선언을 사용하라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부모 클래스의 함수를 자식 클래스가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오버라이딩을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할 경우 만일 부모의 대상 함수가 오버로딩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 되어있을 경우 자식의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오버라이딩에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가려져 일부 부모의 함수가 인식이 안될 수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 때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using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을 사용하여 해결할 수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31757" y="2001609"/>
            <a:ext cx="7184659" cy="4739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4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func(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"Base func(int) : "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func(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double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_dData)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"Base func(double) : "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_dData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 :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func(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"Derived func(int) : "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using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Base::func;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 derived;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derived.func(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derived.func(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10.0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201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Initializer List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7544" y="620688"/>
            <a:ext cx="86409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C.147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요구된 클래스를 찾지 못했을 때 오류가 발생해야 한다면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dynamic_cast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참조 형식에 적용하라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업캐스팅된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객체가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특정 자식 클래스인지 검증 할 때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하드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하게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처리할 경우 참조로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dynamic_cast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하라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72791" y="1822459"/>
            <a:ext cx="4847481" cy="49552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1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virtual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"Base Func!"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 :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"Derived func!"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DerivedFuncA()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"DerivedFuncA!"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DerivedCheck(Base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base.func();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dynamic_cast&lt;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&amp;&gt;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(base);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derived.DerivedFuncA();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 derived;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Base base;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DerivedCheck(derived);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DerivedCheck(base);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1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160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Initializer List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7544" y="620688"/>
            <a:ext cx="86409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C.147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요구된 클래스를 찾지 못했을 때 오류가 발생해야 한다면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dynamic_cast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참조 형식에 적용하라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업캐스팅된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객체가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특정 자식 클래스인지 검증 할 때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하드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하게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처리할 경우 참조로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dynamic_cast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하라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53" y="2336693"/>
            <a:ext cx="8652480" cy="346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109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Initializer List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7544" y="620688"/>
            <a:ext cx="86409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C.147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요구된 클래스를 찾지 못했을 때 오류가 발생해야 한다면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dynamic_cast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참조 형식에 적용하라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업캐스팅된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객체가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특정 자식 클래스인지 검증 할 때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하드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하게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처리할 경우 참조로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dynamic_cast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하라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39752" y="1735063"/>
            <a:ext cx="4924425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1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assert.h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1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virtual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"Base Func!"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 :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"Derived func!"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DerivedFuncA()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"DerivedFuncA!"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DerivedCheck(Base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base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-&gt;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func();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dynamic_cast&lt;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*&gt;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(base);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//??</a:t>
            </a:r>
            <a:endParaRPr kumimoji="1" lang="ko-KR" altLang="ko-KR" sz="11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assert(derived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!=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nullptr);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-&gt;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DerivedFuncA();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 derived;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Base base;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DerivedCheck(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DerivedCheck(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base);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411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Initializer List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7544" y="620688"/>
            <a:ext cx="86409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C.147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요구된 클래스를 찾지 못했을 때 오류가 발생해야 한다면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dynamic_cast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참조 형식에 적용하라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업캐스팅된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객체가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특정 자식 클래스인지 검증 할 때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하드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하게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처리할 경우 참조로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dynamic_cast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하라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67744" y="1857593"/>
            <a:ext cx="4847481" cy="4739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1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virtual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"Base Func!"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 :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"Derived func!"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DerivedFuncA()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"DerivedFuncA!"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DerivedCheck(Base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base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-&gt;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func();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static_cast&lt;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*&gt;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(base);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//??</a:t>
            </a:r>
            <a:endParaRPr kumimoji="1" lang="ko-KR" altLang="ko-KR" sz="11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-&gt;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DerivedFuncA();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 derived;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Base base;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DerivedCheck(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DerivedCheck(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base);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294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Initializer List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7544" y="620688"/>
            <a:ext cx="86409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C.147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요구된 클래스를 찾지 못했을 때 오류가 발생해야 한다면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dynamic_cast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참조 형식에 적용하라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업캐스팅된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객체가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특정 자식 클래스인지 검증 할 때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하드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하게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처리할 경우 참조로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dynamic_cast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하라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45" y="2309632"/>
            <a:ext cx="7268511" cy="3567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050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Initializer List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7544" y="620688"/>
            <a:ext cx="86409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C.147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요구된 클래스를 찾지 못했을 때 오류가 발생해야 한다면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dynamic_cast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참조 형식에 적용하라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업캐스팅된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객체가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특정 자식 클래스인지 검증 할 때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하드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하게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처리할 경우 참조로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dynamic_cast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하라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07704" y="1786809"/>
            <a:ext cx="5523948" cy="49705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en-US" altLang="ko-KR" sz="850" b="1" i="0" u="none" strike="noStrike" cap="none" normalizeH="0" baseline="0" dirty="0" smtClean="0">
              <a:ln>
                <a:noFill/>
              </a:ln>
              <a:solidFill>
                <a:srgbClr val="A71D5D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protected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Base() : m_iData(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20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 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virtual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"Base Func!"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 :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m_iDerivedData;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Derived():m_iDerivedData(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 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"Derived func!"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DerivedFuncA()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"Base Data : "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m_iData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"Derived Data : "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m_iDerivedData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m_iDerivedData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20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"Derived Data : "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m_iDerivedData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"DerivedFuncA!"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DerivedCheck(Base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base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-&gt;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func();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static_cast&lt;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*&gt;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(base);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//??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-&gt;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DerivedFuncA();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Base base;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DerivedCheck(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base);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698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Initializer List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7544" y="620688"/>
            <a:ext cx="86409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C.147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요구된 클래스를 찾지 못했을 때 오류가 발생해야 한다면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dynamic_cast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참조 형식에 적용하라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업캐스팅된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객체가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특정 자식 클래스인지 검증 할 때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하드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하게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처리할 경우 참조로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dynamic_cast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하라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667" y="1872224"/>
            <a:ext cx="6513079" cy="4797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501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Initializer List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7544" y="620688"/>
            <a:ext cx="86409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C.148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요구된 클래스를 찾지 못한 것을 유효한 선택지로 간주할 수 있다면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dynamic_cast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포인터 형식에 적용하라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업캐스팅된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객체가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특정 자식 클래스인지 검증 할 때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소프트하게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처리할 경우 포인터로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dynamic_cast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하라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11760" y="1806490"/>
            <a:ext cx="5174493" cy="49552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1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virtual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"Base Func!"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 :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"Derived func!"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DerivedFuncA()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"DerivedFuncA!"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DerivedCheck(Base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base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-&gt;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func();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dynamic_cast&lt;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*&gt;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(base);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if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(derived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==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nullptr)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"Derived Cast Faild!"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else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derived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-&gt;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DerivedFuncA();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Base base;</a:t>
            </a:r>
            <a:endParaRPr kumimoji="1" lang="en-US" altLang="ko-KR" sz="11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DerivedCheck(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base);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1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95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6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대 연산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6" y="596295"/>
            <a:ext cx="82089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기본 연산자들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Class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에는 컴파일 시점에서 자동으로 만들어주는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6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대 연산자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가 존재한다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-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기본 </a:t>
            </a:r>
            <a:r>
              <a:rPr lang="ko-KR" altLang="en-US" sz="14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생성자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: T()</a:t>
            </a:r>
          </a:p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-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복사 </a:t>
            </a:r>
            <a:r>
              <a:rPr lang="ko-KR" altLang="en-US" sz="14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생성자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: T(</a:t>
            </a:r>
            <a:r>
              <a:rPr lang="en-US" altLang="ko-KR" sz="14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const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T&amp;)</a:t>
            </a:r>
          </a:p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-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복사 배정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: operator = (</a:t>
            </a:r>
            <a:r>
              <a:rPr lang="en-US" altLang="ko-KR" sz="14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const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T&amp;)</a:t>
            </a:r>
          </a:p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-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이동 </a:t>
            </a:r>
            <a:r>
              <a:rPr lang="ko-KR" altLang="en-US" sz="14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생성자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: T(T&amp;&amp;)</a:t>
            </a:r>
          </a:p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-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이동 배정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: operator = (T&amp;&amp;)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-</a:t>
            </a:r>
            <a:r>
              <a:rPr lang="ko-KR" altLang="en-US" sz="14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소멸자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: ~T()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 연산자들은 모두 사용자가 선언하지 않아도 자동으로 생성되며 만일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사용자가 선언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할 경우 선언된 연산자에 따라 컴파일러가 자동으로 만들어주는 규칙에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변동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 생긴다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1026" name="Picture 2" descr="쉽게 설명한 C++ 핵심 가이드라인 그림 5.1 - img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576" y="2966760"/>
            <a:ext cx="5832648" cy="375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Initializer List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7544" y="620688"/>
            <a:ext cx="86409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C.148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요구된 클래스를 찾지 못한 것을 유효한 선택지로 간주할 수 있다면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dynamic_cast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포인터 형식에 적용하라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업캐스팅된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객체가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특정 자식 클래스인지 검증 할 때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소프트하게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처리할 경우 포인터로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dynamic_cast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하라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05" y="2500260"/>
            <a:ext cx="7706535" cy="31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1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20801" y="559105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6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대 연산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6" y="1138679"/>
            <a:ext cx="820891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C.21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기본 연산자를 하나라도 정의하거나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=delete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삭제했다면  다른 모든 기본연산자도 정의하거나 삭제하라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그러므로 이러한 기본 연산자들은 모두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밀접한 관계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가지게 되므로 책에서 명시된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C.21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규칙에 의해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하나라도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사용자가 선언하거나 삭제할 시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6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개 모두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선언하거나 혹은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삭제 하는 것이 좋다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1026" name="Picture 2" descr="쉽게 설명한 C++ 핵심 가이드라인 그림 5.1 - img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576" y="2966760"/>
            <a:ext cx="5832648" cy="375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77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6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대 연산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6" y="620688"/>
            <a:ext cx="820891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C.21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기본 연산자를 하나라도 정의하거나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=delete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삭제했다면  다른 모든 기본연산자도 정의하거나 삭제하라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그러므로 이러한 기본 연산자들은 모두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밀접한 관계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가지게 되므로 책에서 명시된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C.21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규칙에 의해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하나라도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사용자가 선언하거나 삭제할 시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6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개 모두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선언하거나 혹은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삭제 하는 것이 좋다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6040" y="2348880"/>
            <a:ext cx="9002464" cy="3893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1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template&lt;typename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1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DynamicArray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unsigned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short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m_iSize;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m_pArray;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_iSize) : m_iSize(_iSize), m_pArray(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new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T[m_iSize]) 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~DynamicArray()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if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(m_pArray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!=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nullptr)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"Delete Array : "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m_pArray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"("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m_iSize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")"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delete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[] m_pArray;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Array1(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Array2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020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6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대 연산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58251" y="574558"/>
            <a:ext cx="7574189" cy="62786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template&lt;typename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DynamicArray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unsigned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short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m_iSize;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m_pArray;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DynamicArray() : m_iSize(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), m_pArray(nullptr) 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DynamicArray(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_iSize) : m_iSize(_iSize), m_pArray(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new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T[m_iSize]) 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operator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m_iSize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Other.m_iSize;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m_pArray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new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T[m_iSize];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memcpy(m_pArray, Other.m_pArray,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sizeof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(T)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m_iSize);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*this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DynamicArray(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Other) {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*this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operator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&amp;&amp;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Other) noexcept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m_iSize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Other.m_iSize;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m_pArray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Other.m_pArray;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Other.m_iSize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Other.m_pArray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nullptr;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*this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DynamicArray(DynamicArray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&amp;&amp;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Other) noexcept {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*this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::move(Other);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~DynamicArray()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if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(m_pArray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!=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nullptr)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"Delete Array : "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m_pArray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"("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m_iSize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")"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delete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[] m_pArray;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else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"Array is nullptr"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Array1;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//Defalut Constructor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Array2(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//Constructor Oveloading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Array3(Array2);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//Copy Constructor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Array4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Array2;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//Copy Assignment Operator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Array5(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20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//Constructor Oveloading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Array6(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::move(Array5));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//Move Constructor 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Array7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::move(Array6);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//Move Assignment Operator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462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explicit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7544" y="620688"/>
            <a:ext cx="864096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C.46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기본적으로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단일 인수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생성자는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explicit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선언하라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class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중 단일 인수를 가지는 생성자가 있을 경우 작성자의 의도와 관계없이 암시적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형변환이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일어날 가능성이 생긴다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그러므로 명시적인 코드 작성을 위해서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explicit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으로 암시적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형변환의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가능성을 배제한다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07660" y="1658119"/>
            <a:ext cx="5472652" cy="51552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67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iomanip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67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ostream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67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namespace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Distance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MyDistance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/*explicit*/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MyDistance(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double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d) : m(d) 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friend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MyDistance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operator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MyDistance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a,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MyDistance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MyDistance(a.m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b.m);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friend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::ostream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operator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::ostream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out,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MyDistance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MyDist)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out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MyDist.m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 m"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out;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double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namespace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Unit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MyDistance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operator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""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_km(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long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double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MyDistance(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1000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MyDistance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operator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""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_m(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long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double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MyDistance(m);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MyDistance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operator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""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_dm(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long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double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MyDistance(d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MyDistance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operator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""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_cm(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long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double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MyDistance(c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100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using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namespace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Distance::Unit;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::setprecision(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7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'\n'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"1.0_km + 2.0_dm + 3.0_cm: "</a:t>
            </a:r>
            <a:endParaRPr kumimoji="1" lang="ko-KR" altLang="ko-KR" sz="67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1.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0_km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2.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0_dm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3.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0_cm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'\n'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"4.2_km + 5.5_dm + 10.0_m + 0.3_cm: "</a:t>
            </a:r>
            <a:endParaRPr kumimoji="1" lang="ko-KR" altLang="ko-KR" sz="67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4.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2_km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5.5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10.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0_m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0.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3_cm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'\n'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"4.2_km + 5.5_dm + 10.0_m + 0.3_cm: "</a:t>
            </a:r>
            <a:endParaRPr kumimoji="1" lang="ko-KR" altLang="ko-KR" sz="67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4.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2_km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5.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5_dm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10.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0_m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0.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3_cm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'\n'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'\n'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67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444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Initializer List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7544" y="620688"/>
            <a:ext cx="86409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C.48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생성자에서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상수로 초기화할 때 초기화 구문보다는 클래스 안 초기화 구문을 선호하라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생성자의 초기화 구문으로 초기화 할 경우 일부 변수의 초기화를 놓치는 경우가 발생한다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대신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class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안 초기화 구문을 사용할 경우 그러한 실수를 방지할 수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87824" y="1857593"/>
            <a:ext cx="3109826" cy="4739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4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m_iNum1;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m_iNum2;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Test() : m_iNum1(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Test2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m_iNum1{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m_iNum2{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20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Test2()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default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 t1;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Test2 t2;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585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7544" y="620688"/>
            <a:ext cx="864096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C.133 protected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데이터를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피하라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부모 클래스의 데이터들은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protected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선언으로 자식 클래스가 자유롭게 접근 할 수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하지만 자유롭게 접근이 캡슐화를 위배할 수 있다는 점을 고려 했을 때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protected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보단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private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선언으로 데이터의 소유권을 부모자식간에도 확실하게 표현 하는 게 중요하다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83196" y="1700808"/>
            <a:ext cx="6617196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1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protected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m_iBaseData;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Base() { m_iBaseData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Base(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_iData) { m_iBaseData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 :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m_iDerivedData;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Derived() : Base() { m_iDerivedData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_iData) : Base(_iData) { m_iDerivedData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SetBaseData(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_iData) { m_iBaseData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PrintData()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"Base Data : "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m_iBaseData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"Derived Data : "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m_iDerivedData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 derived(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derived.PrintData();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derived.SetBaseData(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20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derived.PrintData();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Initializer List</a:t>
            </a:r>
          </a:p>
        </p:txBody>
      </p:sp>
    </p:spTree>
    <p:extLst>
      <p:ext uri="{BB962C8B-B14F-4D97-AF65-F5344CB8AC3E}">
        <p14:creationId xmlns:p14="http://schemas.microsoft.com/office/powerpoint/2010/main" val="168841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Initializer 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List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620688"/>
            <a:ext cx="864096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C.133 protected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데이터를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피하라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부모 클래스의 데이터들은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protected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선언으로 자식 클래스가 자유롭게 접근 할 수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하지만 자유롭게 접근이 캡슐화를 위배할 수 있다는 점을 고려 했을 때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protected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보단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private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선언으로 데이터의 소유권을 부모자식간에도 확실하게 표현 하는 게 중요하다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25345" y="1732304"/>
            <a:ext cx="7191071" cy="50090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0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m_iBaseData;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Base() { m_iBaseData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Base(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_iData) { m_iBaseData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SetBaseData(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_iData) { m_iBaseData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virtual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PrintData() {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"Base Data : "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m_iBaseData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Derived :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m_iDerivedData;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Derived() : Base() { m_iDerivedData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Derived(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_iData) : Base(_iData) { m_iDerivedData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PrintData()override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Base::PrintData();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"Derived Data : "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m_iDerivedData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 derived(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derived.PrintData();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derived.SetBaseData(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20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derived.PrintData();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970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6461</TotalTime>
  <Words>388</Words>
  <Application>Microsoft Office PowerPoint</Application>
  <PresentationFormat>화면 슬라이드 쇼(4:3)</PresentationFormat>
  <Paragraphs>482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굴림</vt:lpstr>
      <vt:lpstr>Arial</vt:lpstr>
      <vt:lpstr>Segoe UI Black</vt:lpstr>
      <vt:lpstr>맑은 고딕</vt:lpstr>
      <vt:lpstr>Consolas</vt:lpstr>
      <vt:lpstr>HY헤드라인M</vt:lpstr>
      <vt:lpstr>HY강B</vt:lpstr>
      <vt:lpstr>HY중고딕</vt:lpstr>
      <vt:lpstr>HY견고딕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JeongHo Choi</cp:lastModifiedBy>
  <cp:revision>399</cp:revision>
  <dcterms:created xsi:type="dcterms:W3CDTF">2013-09-05T09:43:46Z</dcterms:created>
  <dcterms:modified xsi:type="dcterms:W3CDTF">2024-09-15T05:05:08Z</dcterms:modified>
</cp:coreProperties>
</file>