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304" r:id="rId2"/>
    <p:sldId id="305" r:id="rId3"/>
    <p:sldId id="319" r:id="rId4"/>
    <p:sldId id="320" r:id="rId5"/>
    <p:sldId id="321" r:id="rId6"/>
    <p:sldId id="318" r:id="rId7"/>
  </p:sldIdLst>
  <p:sldSz cx="9144000" cy="6858000" type="screen4x3"/>
  <p:notesSz cx="6858000" cy="9144000"/>
  <p:embeddedFontLst>
    <p:embeddedFont>
      <p:font typeface="HY강B" charset="-127"/>
      <p:regular r:id="rId9"/>
    </p:embeddedFont>
    <p:embeddedFont>
      <p:font typeface="HY헤드라인M" pitchFamily="18" charset="-127"/>
      <p:regular r:id="rId10"/>
    </p:embeddedFont>
    <p:embeddedFont>
      <p:font typeface="HY중고딕" pitchFamily="18" charset="-127"/>
      <p:regular r:id="rId11"/>
    </p:embeddedFont>
    <p:embeddedFont>
      <p:font typeface="HY견고딕" pitchFamily="18" charset="-127"/>
      <p:regular r:id="rId12"/>
    </p:embeddedFont>
    <p:embeddedFont>
      <p:font typeface="HY신명조" pitchFamily="18" charset="-127"/>
      <p:regular r:id="rId13"/>
    </p:embeddedFont>
    <p:embeddedFont>
      <p:font typeface="맑은 고딕" pitchFamily="50" charset="-127"/>
      <p:regular r:id="rId14"/>
      <p:bold r:id="rId15"/>
    </p:embeddedFont>
    <p:embeddedFont>
      <p:font typeface="Segoe UI Black" pitchFamily="34" charset="0"/>
      <p:bold r:id="rId16"/>
      <p:boldItalic r:id="rId17"/>
    </p:embeddedFont>
    <p:embeddedFont>
      <p:font typeface="Consolas" pitchFamily="49" charset="0"/>
      <p:regular r:id="rId18"/>
      <p:bold r:id="rId19"/>
      <p:italic r:id="rId20"/>
      <p:boldItalic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94614" autoAdjust="0"/>
  </p:normalViewPr>
  <p:slideViewPr>
    <p:cSldViewPr>
      <p:cViewPr varScale="1">
        <p:scale>
          <a:sx n="81" d="100"/>
          <a:sy n="81" d="100"/>
        </p:scale>
        <p:origin x="-1349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2024-10-18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2024-10-18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3281" y="2692077"/>
            <a:ext cx="49510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Core </a:t>
            </a:r>
            <a:r>
              <a:rPr lang="en-US" altLang="ko-KR" sz="4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GuideLines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  <a:p>
            <a:pPr algn="ctr"/>
            <a:endParaRPr lang="en-US" altLang="ko-KR" sz="105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Chapter </a:t>
            </a:r>
            <a:r>
              <a:rPr lang="en-US" altLang="ko-KR" sz="3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6</a:t>
            </a:r>
            <a:endParaRPr lang="en-US" altLang="ko-KR" sz="3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0801" y="559105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열거형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596295"/>
            <a:ext cx="84604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Enum.7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열거형의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바탕 형식은 꼭 필요할 때만 명시하라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Enum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의 기본적으로 정의된 바탕형식은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int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형 이므로 필요에 따라 바탕형식을 바꿀 수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55576" y="1433827"/>
            <a:ext cx="7992573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6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stdint.h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6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enum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ItemType1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Weapon,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Armor,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Accessories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enum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ItemType2 : uint8_t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Weapon,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Armor,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Accessories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ItemType1 eType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ItemType1::Weapon;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"ItemType1Size : "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sizeof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(eType)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ItemType2 eType2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ItemType2::Weapon;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"ItemType2Size : "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sizeof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(eType2)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3281" y="2692077"/>
            <a:ext cx="49510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Core </a:t>
            </a:r>
            <a:r>
              <a:rPr lang="en-US" altLang="ko-KR" sz="4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GuideLines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  <a:p>
            <a:pPr algn="ctr"/>
            <a:endParaRPr lang="en-US" altLang="ko-KR" sz="105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  <a:p>
            <a:pPr algn="ctr"/>
            <a:r>
              <a:rPr lang="en-US" altLang="ko-KR" sz="32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Chapter </a:t>
            </a:r>
            <a:r>
              <a:rPr lang="en-US" altLang="ko-KR" sz="3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7</a:t>
            </a:r>
            <a:endParaRPr lang="en-US" altLang="ko-KR" sz="3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0801" y="559105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8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자원관리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5536" y="654948"/>
            <a:ext cx="86764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R.11 new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delete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명시적인 호출을 피하라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C++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핵심 가이드라인 에서는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메모리를 직접 할당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/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해제하지 말고 스마트 포인터를 사용하라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”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에 이어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“R.22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shared_ptr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객체는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make_shared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()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로 생성하라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” </a:t>
            </a:r>
            <a:b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</a:b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“R.23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unique_ptr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객체는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make_unique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()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로 생성하라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”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는 규칙이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다만 이를 적용시키기 어려운 경우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Custom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Deleter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지정해야 하는데 이를 활용할 수도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7584" y="3369186"/>
            <a:ext cx="78983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 smtClean="0">
                <a:latin typeface="HY견고딕" pitchFamily="18" charset="-127"/>
                <a:ea typeface="HY견고딕" pitchFamily="18" charset="-127"/>
              </a:rPr>
              <a:t>CustomDeleter.cpp </a:t>
            </a:r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코드 참고</a:t>
            </a:r>
            <a:endParaRPr lang="ko-KR" altLang="en-US" sz="4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687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자원관리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5536" y="1556787"/>
            <a:ext cx="867645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7</a:t>
            </a: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장 전체 정리</a:t>
            </a:r>
            <a:endParaRPr lang="en-US" altLang="ko-KR" sz="3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메모리자원의 소유권을 확실시 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Tx/>
              <a:buChar char="-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메모리의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생명주기를 명시적으로 표현할 땐 원시 포인터 보단 스마트 포인터위주로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사용하라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914400" lvl="1" indent="-457200">
              <a:buFontTx/>
              <a:buChar char="-"/>
            </a:pPr>
            <a:r>
              <a:rPr lang="en-US" altLang="ko-KR" sz="1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std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::</a:t>
            </a:r>
            <a:r>
              <a:rPr lang="en-US" altLang="ko-KR" sz="16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unique_ptr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 : </a:t>
            </a:r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소유권을 독점하는 포인터</a:t>
            </a:r>
          </a:p>
          <a:p>
            <a:pPr marL="914400" lvl="1" indent="-457200">
              <a:buFontTx/>
              <a:buChar char="-"/>
            </a:pPr>
            <a:r>
              <a:rPr lang="en-US" altLang="ko-KR" sz="1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std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::</a:t>
            </a:r>
            <a:r>
              <a:rPr lang="en-US" altLang="ko-KR" sz="16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shared_ptr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 : </a:t>
            </a:r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소유권을 공유하는 포인터</a:t>
            </a:r>
          </a:p>
          <a:p>
            <a:pPr marL="914400" lvl="1" indent="-457200">
              <a:buFontTx/>
              <a:buChar char="-"/>
            </a:pPr>
            <a:r>
              <a:rPr lang="en-US" altLang="ko-KR" sz="1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std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::</a:t>
            </a:r>
            <a:r>
              <a:rPr lang="en-US" altLang="ko-KR" sz="16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week_ptr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 : </a:t>
            </a:r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소유권을 주장하지 않는 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포인터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스마트포인터 생성은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make_xxx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()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사용을 권장한다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558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20801" y="559105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7437</TotalTime>
  <Words>93</Words>
  <Application>Microsoft Office PowerPoint</Application>
  <PresentationFormat>화면 슬라이드 쇼(4:3)</PresentationFormat>
  <Paragraphs>51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굴림</vt:lpstr>
      <vt:lpstr>Arial</vt:lpstr>
      <vt:lpstr>HY강B</vt:lpstr>
      <vt:lpstr>HY헤드라인M</vt:lpstr>
      <vt:lpstr>HY중고딕</vt:lpstr>
      <vt:lpstr>HY견고딕</vt:lpstr>
      <vt:lpstr>HY신명조</vt:lpstr>
      <vt:lpstr>맑은 고딕</vt:lpstr>
      <vt:lpstr>Segoe UI Black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JeongHo Choi</cp:lastModifiedBy>
  <cp:revision>407</cp:revision>
  <dcterms:created xsi:type="dcterms:W3CDTF">2013-09-05T09:43:46Z</dcterms:created>
  <dcterms:modified xsi:type="dcterms:W3CDTF">2024-10-18T05:43:37Z</dcterms:modified>
</cp:coreProperties>
</file>