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04" r:id="rId2"/>
    <p:sldId id="305" r:id="rId3"/>
    <p:sldId id="319" r:id="rId4"/>
    <p:sldId id="320" r:id="rId5"/>
    <p:sldId id="321" r:id="rId6"/>
    <p:sldId id="322" r:id="rId7"/>
    <p:sldId id="323" r:id="rId8"/>
    <p:sldId id="318" r:id="rId9"/>
  </p:sldIdLst>
  <p:sldSz cx="9144000" cy="6858000" type="screen4x3"/>
  <p:notesSz cx="6858000" cy="9144000"/>
  <p:embeddedFontLst>
    <p:embeddedFont>
      <p:font typeface="HY강B" charset="-127"/>
      <p:regular r:id="rId11"/>
    </p:embeddedFont>
    <p:embeddedFont>
      <p:font typeface="Consolas" pitchFamily="49" charset="0"/>
      <p:regular r:id="rId12"/>
      <p:bold r:id="rId13"/>
      <p:italic r:id="rId14"/>
      <p:boldItalic r:id="rId15"/>
    </p:embeddedFont>
    <p:embeddedFont>
      <p:font typeface="HY헤드라인M" pitchFamily="18" charset="-127"/>
      <p:regular r:id="rId16"/>
    </p:embeddedFont>
    <p:embeddedFont>
      <p:font typeface="Segoe UI Black" pitchFamily="34" charset="0"/>
      <p:bold r:id="rId17"/>
      <p:boldItalic r:id="rId18"/>
    </p:embeddedFont>
    <p:embeddedFont>
      <p:font typeface="HY중고딕" pitchFamily="18" charset="-127"/>
      <p:regular r:id="rId19"/>
    </p:embeddedFont>
    <p:embeddedFont>
      <p:font typeface="HY견고딕" pitchFamily="18" charset="-127"/>
      <p:regular r:id="rId20"/>
    </p:embeddedFon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20" d="100"/>
          <a:sy n="120" d="100"/>
        </p:scale>
        <p:origin x="-72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596295"/>
            <a:ext cx="82089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에는 컴파일 시점에서 자동으로 만들어주는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대 연산자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존재한다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기본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T&amp;)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 배정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operator = (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T&amp;)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이동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T(T&amp;&amp;)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이동 배정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operator = (T&amp;&amp;)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-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소멸자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~T()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연산자들은 모두 사용자가 선언하지 않아도 자동으로 생성되며 만일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사용자가 선언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할 경우 선언된 연산자에 따라 컴파일러가 자동으로 만들어주는 규칙에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변동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쉽게 설명한 C++ 핵심 가이드라인 그림 5.1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76" y="2966760"/>
            <a:ext cx="5832648" cy="37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1138679"/>
            <a:ext cx="820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C.21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연산자를 하나라도 정의하거나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삭제했다면  다른 모든 기본연산자도 정의하거나 삭제하라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이러한 기본 연산자들은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밀접한 관계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가지게 되므로 책에서 명시된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C.21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규칙에 의해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하나라도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사용자가 선언하거나 삭제할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개 모두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선언하거나 혹은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삭제 하는 것이 좋다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쉽게 설명한 C++ 핵심 가이드라인 그림 5.1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76" y="2966760"/>
            <a:ext cx="5832648" cy="37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620688"/>
            <a:ext cx="820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C.21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연산자를 하나라도 정의하거나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삭제했다면  다른 모든 기본연산자도 정의하거나 삭제하라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이러한 기본 연산자들은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밀접한 관계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가지게 되므로 책에서 명시된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C.21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규칙에 의해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하나라도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사용자가 선언하거나 삭제할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개 모두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선언하거나 혹은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삭제 하는 것이 좋다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040" y="2348880"/>
            <a:ext cx="9002464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unsigned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short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_iSize) : m_iSize(_iSize), m_pArray(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~DynamicArray()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(m_pArray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"Delete Array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"("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")"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delete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[]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2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58251" y="574558"/>
            <a:ext cx="7574189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unsigned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short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DynamicArray() : m_iSize(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), m_pArray(nullptr)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_iSize) : m_iSize(_iSize), m_pArray(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memcpy(m_pArray, Other.m_pArray,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(T)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noexcept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Other.m_iSize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Other.m_pArray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noexcept 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::move(Other);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~DynamicArray()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"Delete Array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"("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")"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delete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[]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"Array is nullptr"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//Defalut Constructor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//Constructor Oveloading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Array3(Array2);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//Copy Constructor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Array4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//Copy Assignment Operator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Array5(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//Constructor Oveloading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Array6(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::move(Array5));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//Move Constructor 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Array7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::move(Array6);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//Move Assignment Operator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6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explicit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C.46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단일 인수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explicit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선언하라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중 단일 인수를 가지는 생성자가 있을 경우 작성자의 의도와 관계없이 암시적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형변환이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일어날 가능성이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명시적인 코드 작성을 위해서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explicit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으로 암시적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형변환의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가능성을 배제한다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7660" y="1658119"/>
            <a:ext cx="5472652" cy="51552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iomanip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Distance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/*explicit*/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 : m(d)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friend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a,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MyDistance(a.m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b.m);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friend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::ostream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out,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out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MyDist.m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m"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Unit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_km(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1000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_dm(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MyDistance(d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MyDistance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""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_cm(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long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double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MyDistance(c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100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using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namespace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Distance::Unit;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::setprecision(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"1.0_km + 2.0_dm + 3.0_cm: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0_dm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"4.2_km + 5.5_dm + 10.0_m + 0.3_cm: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5.5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"4.2_km + 5.5_dm + 10.0_m + 0.3_cm: "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2_km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5_dm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0_m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0.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3_cm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'\n'</a:t>
            </a: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7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7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4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Initializer List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20688"/>
            <a:ext cx="8640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C.48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상수로 초기화할 때 초기화 구문보다는 클래스 안 초기화 구문을 선호하라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생성자의 초기화 구문으로 초기화 할 경우 일부 변수의 초기화를 놓치는 경우가 발생한다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대신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안 초기화 구문을 사용할 경우 그러한 실수를 방지할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87824" y="1857593"/>
            <a:ext cx="3109826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Test() : m_iNum1(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m_iNum1{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m_iNum2{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Test2()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default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Test2 t2;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119</Words>
  <Application>Microsoft Office PowerPoint</Application>
  <PresentationFormat>화면 슬라이드 쇼(4:3)</PresentationFormat>
  <Paragraphs>179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굴림</vt:lpstr>
      <vt:lpstr>Arial</vt:lpstr>
      <vt:lpstr>HY강B</vt:lpstr>
      <vt:lpstr>Consolas</vt:lpstr>
      <vt:lpstr>HY헤드라인M</vt:lpstr>
      <vt:lpstr>Segoe UI Black</vt:lpstr>
      <vt:lpstr>HY중고딕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doona</cp:lastModifiedBy>
  <cp:revision>391</cp:revision>
  <dcterms:created xsi:type="dcterms:W3CDTF">2013-09-05T09:43:46Z</dcterms:created>
  <dcterms:modified xsi:type="dcterms:W3CDTF">2024-09-08T03:23:43Z</dcterms:modified>
</cp:coreProperties>
</file>