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72" r:id="rId2"/>
    <p:sldId id="256" r:id="rId3"/>
    <p:sldId id="679" r:id="rId4"/>
    <p:sldId id="671" r:id="rId5"/>
    <p:sldId id="681" r:id="rId6"/>
    <p:sldId id="680" r:id="rId7"/>
    <p:sldId id="6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7B6"/>
    <a:srgbClr val="404040"/>
    <a:srgbClr val="39A999"/>
    <a:srgbClr val="5B9BD5"/>
    <a:srgbClr val="F9AD67"/>
    <a:srgbClr val="FBC392"/>
    <a:srgbClr val="ECC19C"/>
    <a:srgbClr val="F78B15"/>
    <a:srgbClr val="E5A977"/>
    <a:srgbClr val="5F3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0" y="5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 백신의 등장과 접종으로 많은 이슈들이 발생</a:t>
            </a:r>
            <a:r>
              <a:rPr lang="en-US" altLang="ko-KR" dirty="0"/>
              <a:t>-&gt;</a:t>
            </a:r>
            <a:r>
              <a:rPr lang="ko-KR" altLang="en-US" dirty="0"/>
              <a:t>따라서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백신과 연관될 수 있는 부작용에 대한 정보를 데이터로 표현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데이터의 컬럼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나이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성별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사망여부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평소가지고 있던 질병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백신 접종 날짜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의사나 응급실 방문 여부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겪었던 증상 등의 정보를 포함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 크기는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42M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인덱스 두개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증상정보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사는 주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),compound 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인덱스 두개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백신접종일자순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나이순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VAERS_ID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기준으로 </a:t>
            </a:r>
            <a:r>
              <a:rPr lang="en-US" altLang="ko-KR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800" dirty="0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개로 </a:t>
            </a:r>
            <a:r>
              <a:rPr lang="en-US" altLang="ko-KR" sz="1800" dirty="0" err="1">
                <a:solidFill>
                  <a:srgbClr val="2E75B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086637" y="0"/>
            <a:ext cx="5862053" cy="354850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31584" y="1076639"/>
            <a:ext cx="5968978" cy="133453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200" b="1" u="dbl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Bigdata System</a:t>
            </a:r>
            <a:endParaRPr lang="ko-KR" altLang="en-US" sz="6200" b="1" u="dbl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585926" y="180340"/>
            <a:ext cx="541020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 rot="441844">
            <a:off x="7542985" y="1078193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89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 rot="21158156" flipH="1">
            <a:off x="9286883" y="1078192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32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8131629" y="3550104"/>
            <a:ext cx="712334" cy="330063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FF8A19-2051-49F3-BFD9-FA73CAC97D41}"/>
              </a:ext>
            </a:extLst>
          </p:cNvPr>
          <p:cNvGrpSpPr/>
          <p:nvPr/>
        </p:nvGrpSpPr>
        <p:grpSpPr>
          <a:xfrm>
            <a:off x="6607707" y="4831767"/>
            <a:ext cx="5332581" cy="855958"/>
            <a:chOff x="6093986" y="4732283"/>
            <a:chExt cx="5789212" cy="85595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39DC1FC-7ADF-4A05-AFB1-BC46FAA2273D}"/>
                </a:ext>
              </a:extLst>
            </p:cNvPr>
            <p:cNvGrpSpPr/>
            <p:nvPr/>
          </p:nvGrpSpPr>
          <p:grpSpPr>
            <a:xfrm rot="20568856">
              <a:off x="6093986" y="4732283"/>
              <a:ext cx="5789212" cy="720000"/>
              <a:chOff x="5551063" y="5089203"/>
              <a:chExt cx="6260629" cy="720000"/>
            </a:xfrm>
          </p:grpSpPr>
          <p:sp>
            <p:nvSpPr>
              <p:cNvPr id="24" name="자유형 76">
                <a:extLst>
                  <a:ext uri="{FF2B5EF4-FFF2-40B4-BE49-F238E27FC236}">
                    <a16:creationId xmlns:a16="http://schemas.microsoft.com/office/drawing/2014/main" id="{CB9292DA-AA37-4CD7-A289-DD7B823B056F}"/>
                  </a:ext>
                </a:extLst>
              </p:cNvPr>
              <p:cNvSpPr/>
              <p:nvPr/>
            </p:nvSpPr>
            <p:spPr>
              <a:xfrm>
                <a:off x="6958085" y="5161180"/>
                <a:ext cx="2891441" cy="576044"/>
              </a:xfrm>
              <a:custGeom>
                <a:avLst/>
                <a:gdLst>
                  <a:gd name="connsiteX0" fmla="*/ 17553 w 2891441"/>
                  <a:gd name="connsiteY0" fmla="*/ 0 h 576044"/>
                  <a:gd name="connsiteX1" fmla="*/ 2449065 w 2891441"/>
                  <a:gd name="connsiteY1" fmla="*/ 0 h 576044"/>
                  <a:gd name="connsiteX2" fmla="*/ 2714453 w 2891441"/>
                  <a:gd name="connsiteY2" fmla="*/ 175911 h 576044"/>
                  <a:gd name="connsiteX3" fmla="*/ 2722970 w 2891441"/>
                  <a:gd name="connsiteY3" fmla="*/ 218097 h 576044"/>
                  <a:gd name="connsiteX4" fmla="*/ 2821517 w 2891441"/>
                  <a:gd name="connsiteY4" fmla="*/ 218097 h 576044"/>
                  <a:gd name="connsiteX5" fmla="*/ 2891441 w 2891441"/>
                  <a:gd name="connsiteY5" fmla="*/ 288021 h 576044"/>
                  <a:gd name="connsiteX6" fmla="*/ 2891440 w 2891441"/>
                  <a:gd name="connsiteY6" fmla="*/ 288021 h 576044"/>
                  <a:gd name="connsiteX7" fmla="*/ 2821516 w 2891441"/>
                  <a:gd name="connsiteY7" fmla="*/ 357945 h 576044"/>
                  <a:gd name="connsiteX8" fmla="*/ 2722970 w 2891441"/>
                  <a:gd name="connsiteY8" fmla="*/ 357945 h 576044"/>
                  <a:gd name="connsiteX9" fmla="*/ 2714452 w 2891441"/>
                  <a:gd name="connsiteY9" fmla="*/ 400133 h 576044"/>
                  <a:gd name="connsiteX10" fmla="*/ 2449064 w 2891441"/>
                  <a:gd name="connsiteY10" fmla="*/ 576044 h 576044"/>
                  <a:gd name="connsiteX11" fmla="*/ 17553 w 2891441"/>
                  <a:gd name="connsiteY11" fmla="*/ 576043 h 576044"/>
                  <a:gd name="connsiteX12" fmla="*/ 0 w 2891441"/>
                  <a:gd name="connsiteY12" fmla="*/ 573389 h 576044"/>
                  <a:gd name="connsiteX13" fmla="*/ 0 w 2891441"/>
                  <a:gd name="connsiteY13" fmla="*/ 2654 h 57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91441" h="576044">
                    <a:moveTo>
                      <a:pt x="17553" y="0"/>
                    </a:moveTo>
                    <a:lnTo>
                      <a:pt x="2449065" y="0"/>
                    </a:lnTo>
                    <a:cubicBezTo>
                      <a:pt x="2568368" y="0"/>
                      <a:pt x="2670729" y="72535"/>
                      <a:pt x="2714453" y="175911"/>
                    </a:cubicBezTo>
                    <a:lnTo>
                      <a:pt x="2722970" y="218097"/>
                    </a:lnTo>
                    <a:lnTo>
                      <a:pt x="2821517" y="218097"/>
                    </a:lnTo>
                    <a:cubicBezTo>
                      <a:pt x="2860135" y="218097"/>
                      <a:pt x="2891441" y="249403"/>
                      <a:pt x="2891441" y="288021"/>
                    </a:cubicBezTo>
                    <a:lnTo>
                      <a:pt x="2891440" y="288021"/>
                    </a:lnTo>
                    <a:cubicBezTo>
                      <a:pt x="2891440" y="326639"/>
                      <a:pt x="2860134" y="357945"/>
                      <a:pt x="2821516" y="357945"/>
                    </a:cubicBezTo>
                    <a:lnTo>
                      <a:pt x="2722970" y="357945"/>
                    </a:lnTo>
                    <a:lnTo>
                      <a:pt x="2714452" y="400133"/>
                    </a:lnTo>
                    <a:cubicBezTo>
                      <a:pt x="2670728" y="503509"/>
                      <a:pt x="2568367" y="576044"/>
                      <a:pt x="2449064" y="576044"/>
                    </a:cubicBezTo>
                    <a:lnTo>
                      <a:pt x="17553" y="576043"/>
                    </a:lnTo>
                    <a:lnTo>
                      <a:pt x="0" y="573389"/>
                    </a:lnTo>
                    <a:lnTo>
                      <a:pt x="0" y="2654"/>
                    </a:lnTo>
                    <a:close/>
                  </a:path>
                </a:pathLst>
              </a:custGeom>
              <a:gradFill>
                <a:gsLst>
                  <a:gs pos="53000">
                    <a:schemeClr val="bg1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EA625F4-5869-4016-BE4B-F36B6B629EFC}"/>
                  </a:ext>
                </a:extLst>
              </p:cNvPr>
              <p:cNvGrpSpPr/>
              <p:nvPr/>
            </p:nvGrpSpPr>
            <p:grpSpPr>
              <a:xfrm>
                <a:off x="5551063" y="5089203"/>
                <a:ext cx="1397392" cy="720000"/>
                <a:chOff x="1344243" y="5591815"/>
                <a:chExt cx="1397392" cy="720000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0436533E-57EA-4C56-9F42-F04E09EBFEA5}"/>
                    </a:ext>
                  </a:extLst>
                </p:cNvPr>
                <p:cNvGrpSpPr/>
                <p:nvPr/>
              </p:nvGrpSpPr>
              <p:grpSpPr>
                <a:xfrm>
                  <a:off x="1372774" y="5726803"/>
                  <a:ext cx="1300008" cy="450020"/>
                  <a:chOff x="728785" y="1304848"/>
                  <a:chExt cx="1944000" cy="450020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F80E8854-1455-4E01-B434-F292B4386C88}"/>
                      </a:ext>
                    </a:extLst>
                  </p:cNvPr>
                  <p:cNvSpPr/>
                  <p:nvPr/>
                </p:nvSpPr>
                <p:spPr>
                  <a:xfrm>
                    <a:off x="728786" y="1304848"/>
                    <a:ext cx="1942514" cy="4500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4000"/>
                        </a:schemeClr>
                      </a:gs>
                      <a:gs pos="100000">
                        <a:schemeClr val="bg1">
                          <a:lumMod val="89000"/>
                        </a:schemeClr>
                      </a:gs>
                      <a:gs pos="53000">
                        <a:schemeClr val="bg1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FDB4C0AC-8EF9-4BE5-963F-4AA90F2281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8785" y="1367857"/>
                    <a:ext cx="19440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8625E82-70AC-4DF8-A3DC-7AAE175E9005}"/>
                    </a:ext>
                  </a:extLst>
                </p:cNvPr>
                <p:cNvSpPr/>
                <p:nvPr/>
              </p:nvSpPr>
              <p:spPr>
                <a:xfrm>
                  <a:off x="1344243" y="5629432"/>
                  <a:ext cx="70339" cy="6447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30B2568-A7A4-4991-88F4-ABEAFA8D6194}"/>
                    </a:ext>
                  </a:extLst>
                </p:cNvPr>
                <p:cNvSpPr/>
                <p:nvPr/>
              </p:nvSpPr>
              <p:spPr>
                <a:xfrm>
                  <a:off x="2671296" y="5591815"/>
                  <a:ext cx="70339" cy="720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5BD588A-6217-4DE6-802D-4512F2236BE9}"/>
                  </a:ext>
                </a:extLst>
              </p:cNvPr>
              <p:cNvGrpSpPr/>
              <p:nvPr/>
            </p:nvGrpSpPr>
            <p:grpSpPr>
              <a:xfrm>
                <a:off x="9753542" y="5287200"/>
                <a:ext cx="2058150" cy="324000"/>
                <a:chOff x="5546725" y="1367857"/>
                <a:chExt cx="2058150" cy="324000"/>
              </a:xfrm>
            </p:grpSpPr>
            <p:sp>
              <p:nvSpPr>
                <p:cNvPr id="39" name="오각형 82">
                  <a:extLst>
                    <a:ext uri="{FF2B5EF4-FFF2-40B4-BE49-F238E27FC236}">
                      <a16:creationId xmlns:a16="http://schemas.microsoft.com/office/drawing/2014/main" id="{B545D033-6B3F-494A-A8A7-F423CBDBE061}"/>
                    </a:ext>
                  </a:extLst>
                </p:cNvPr>
                <p:cNvSpPr/>
                <p:nvPr/>
              </p:nvSpPr>
              <p:spPr>
                <a:xfrm>
                  <a:off x="5546725" y="1426670"/>
                  <a:ext cx="444500" cy="206375"/>
                </a:xfrm>
                <a:prstGeom prst="homePlate">
                  <a:avLst/>
                </a:prstGeom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9A500C3-3F97-42D9-A8FD-6E82D0B5D7B7}"/>
                    </a:ext>
                  </a:extLst>
                </p:cNvPr>
                <p:cNvSpPr/>
                <p:nvPr/>
              </p:nvSpPr>
              <p:spPr>
                <a:xfrm>
                  <a:off x="5546725" y="1367857"/>
                  <a:ext cx="36000" cy="324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FBDEBB1-7E5B-43DC-AE12-971B473BA34F}"/>
                    </a:ext>
                  </a:extLst>
                </p:cNvPr>
                <p:cNvCxnSpPr/>
                <p:nvPr/>
              </p:nvCxnSpPr>
              <p:spPr>
                <a:xfrm flipH="1">
                  <a:off x="5984875" y="1529858"/>
                  <a:ext cx="1620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E5C54A4-10DD-418B-8B08-970983446044}"/>
                  </a:ext>
                </a:extLst>
              </p:cNvPr>
              <p:cNvSpPr/>
              <p:nvPr/>
            </p:nvSpPr>
            <p:spPr>
              <a:xfrm>
                <a:off x="7101325" y="5262803"/>
                <a:ext cx="1417409" cy="372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CONTENTS. 4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C4B8CBC-DD64-4C82-826E-2499AFD149BA}"/>
                </a:ext>
              </a:extLst>
            </p:cNvPr>
            <p:cNvGrpSpPr/>
            <p:nvPr/>
          </p:nvGrpSpPr>
          <p:grpSpPr>
            <a:xfrm rot="20611426">
              <a:off x="7373879" y="5012197"/>
              <a:ext cx="1837003" cy="576044"/>
              <a:chOff x="2309838" y="5663791"/>
              <a:chExt cx="1837003" cy="576044"/>
            </a:xfrm>
            <a:blipFill>
              <a:blip r:embed="rId2"/>
              <a:stretch>
                <a:fillRect t="-107000" b="-30000"/>
              </a:stretch>
            </a:blipFill>
          </p:grpSpPr>
          <p:sp>
            <p:nvSpPr>
              <p:cNvPr id="44" name="순서도: 문서 43">
                <a:extLst>
                  <a:ext uri="{FF2B5EF4-FFF2-40B4-BE49-F238E27FC236}">
                    <a16:creationId xmlns:a16="http://schemas.microsoft.com/office/drawing/2014/main" id="{C7AF5FEB-DD33-4C3A-A24C-7BA78CB58A78}"/>
                  </a:ext>
                </a:extLst>
              </p:cNvPr>
              <p:cNvSpPr/>
              <p:nvPr/>
            </p:nvSpPr>
            <p:spPr>
              <a:xfrm rot="16200000">
                <a:off x="3624358" y="5717351"/>
                <a:ext cx="576044" cy="468923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FCA6408-D77E-4C29-9B6C-9AD2F763819D}"/>
                  </a:ext>
                </a:extLst>
              </p:cNvPr>
              <p:cNvSpPr/>
              <p:nvPr/>
            </p:nvSpPr>
            <p:spPr>
              <a:xfrm rot="16200000">
                <a:off x="2705856" y="5267773"/>
                <a:ext cx="576044" cy="1368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14F1100-20EC-4BA5-933A-512E729FDABB}"/>
                </a:ext>
              </a:extLst>
            </p:cNvPr>
            <p:cNvSpPr/>
            <p:nvPr/>
          </p:nvSpPr>
          <p:spPr>
            <a:xfrm rot="20640888">
              <a:off x="7524709" y="4956659"/>
              <a:ext cx="1423851" cy="5731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COVID19</a:t>
              </a:r>
            </a:p>
          </p:txBody>
        </p:sp>
      </p:grpSp>
      <p:sp>
        <p:nvSpPr>
          <p:cNvPr id="51" name="모서리가 둥근 직사각형 63">
            <a:extLst>
              <a:ext uri="{FF2B5EF4-FFF2-40B4-BE49-F238E27FC236}">
                <a16:creationId xmlns:a16="http://schemas.microsoft.com/office/drawing/2014/main" id="{D7417C3D-FA42-4D26-AB16-90E95DCB8294}"/>
              </a:ext>
            </a:extLst>
          </p:cNvPr>
          <p:cNvSpPr/>
          <p:nvPr/>
        </p:nvSpPr>
        <p:spPr>
          <a:xfrm>
            <a:off x="376062" y="5165065"/>
            <a:ext cx="5433208" cy="4934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 cmpd="dbl">
            <a:solidFill>
              <a:srgbClr val="59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소프트웨어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2017038062 	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정해경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모서리가 둥근 직사각형 63">
            <a:extLst>
              <a:ext uri="{FF2B5EF4-FFF2-40B4-BE49-F238E27FC236}">
                <a16:creationId xmlns:a16="http://schemas.microsoft.com/office/drawing/2014/main" id="{CA6C66AD-4685-49B1-8A87-9AC161EECC70}"/>
              </a:ext>
            </a:extLst>
          </p:cNvPr>
          <p:cNvSpPr/>
          <p:nvPr/>
        </p:nvSpPr>
        <p:spPr>
          <a:xfrm>
            <a:off x="376061" y="4472122"/>
            <a:ext cx="5433209" cy="4934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 cmpd="dbl">
            <a:solidFill>
              <a:srgbClr val="59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소프트웨어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2017038071	</a:t>
            </a:r>
            <a:r>
              <a:rPr lang="ko-KR" altLang="en-US" sz="2000" b="1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김아람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모서리가 둥근 직사각형 63">
            <a:extLst>
              <a:ext uri="{FF2B5EF4-FFF2-40B4-BE49-F238E27FC236}">
                <a16:creationId xmlns:a16="http://schemas.microsoft.com/office/drawing/2014/main" id="{B6C68AF9-9594-43EE-AFF2-957F8A504D1A}"/>
              </a:ext>
            </a:extLst>
          </p:cNvPr>
          <p:cNvSpPr/>
          <p:nvPr/>
        </p:nvSpPr>
        <p:spPr>
          <a:xfrm>
            <a:off x="376062" y="5833512"/>
            <a:ext cx="5433208" cy="4934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 cmpd="dbl">
            <a:solidFill>
              <a:srgbClr val="59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전자공학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2016017038 	</a:t>
            </a:r>
            <a:r>
              <a:rPr lang="ko-KR" altLang="en-US" sz="2000" b="1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이연남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390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19468" y="2092737"/>
            <a:ext cx="2891441" cy="576044"/>
          </a:xfrm>
          <a:custGeom>
            <a:avLst/>
            <a:gdLst>
              <a:gd name="connsiteX0" fmla="*/ 17553 w 2891441"/>
              <a:gd name="connsiteY0" fmla="*/ 0 h 576044"/>
              <a:gd name="connsiteX1" fmla="*/ 2449065 w 2891441"/>
              <a:gd name="connsiteY1" fmla="*/ 0 h 576044"/>
              <a:gd name="connsiteX2" fmla="*/ 2714453 w 2891441"/>
              <a:gd name="connsiteY2" fmla="*/ 175911 h 576044"/>
              <a:gd name="connsiteX3" fmla="*/ 2722970 w 2891441"/>
              <a:gd name="connsiteY3" fmla="*/ 218097 h 576044"/>
              <a:gd name="connsiteX4" fmla="*/ 2821517 w 2891441"/>
              <a:gd name="connsiteY4" fmla="*/ 218097 h 576044"/>
              <a:gd name="connsiteX5" fmla="*/ 2891441 w 2891441"/>
              <a:gd name="connsiteY5" fmla="*/ 288021 h 576044"/>
              <a:gd name="connsiteX6" fmla="*/ 2891440 w 2891441"/>
              <a:gd name="connsiteY6" fmla="*/ 288021 h 576044"/>
              <a:gd name="connsiteX7" fmla="*/ 2821516 w 2891441"/>
              <a:gd name="connsiteY7" fmla="*/ 357945 h 576044"/>
              <a:gd name="connsiteX8" fmla="*/ 2722970 w 2891441"/>
              <a:gd name="connsiteY8" fmla="*/ 357945 h 576044"/>
              <a:gd name="connsiteX9" fmla="*/ 2714452 w 2891441"/>
              <a:gd name="connsiteY9" fmla="*/ 400133 h 576044"/>
              <a:gd name="connsiteX10" fmla="*/ 2449064 w 2891441"/>
              <a:gd name="connsiteY10" fmla="*/ 576044 h 576044"/>
              <a:gd name="connsiteX11" fmla="*/ 17553 w 2891441"/>
              <a:gd name="connsiteY11" fmla="*/ 576043 h 576044"/>
              <a:gd name="connsiteX12" fmla="*/ 0 w 2891441"/>
              <a:gd name="connsiteY12" fmla="*/ 573389 h 576044"/>
              <a:gd name="connsiteX13" fmla="*/ 0 w 2891441"/>
              <a:gd name="connsiteY13" fmla="*/ 2654 h 5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1441" h="576044">
                <a:moveTo>
                  <a:pt x="17553" y="0"/>
                </a:moveTo>
                <a:lnTo>
                  <a:pt x="2449065" y="0"/>
                </a:lnTo>
                <a:cubicBezTo>
                  <a:pt x="2568368" y="0"/>
                  <a:pt x="2670729" y="72535"/>
                  <a:pt x="2714453" y="175911"/>
                </a:cubicBezTo>
                <a:lnTo>
                  <a:pt x="2722970" y="218097"/>
                </a:lnTo>
                <a:lnTo>
                  <a:pt x="2821517" y="218097"/>
                </a:lnTo>
                <a:cubicBezTo>
                  <a:pt x="2860135" y="218097"/>
                  <a:pt x="2891441" y="249403"/>
                  <a:pt x="2891441" y="288021"/>
                </a:cubicBezTo>
                <a:lnTo>
                  <a:pt x="2891440" y="288021"/>
                </a:lnTo>
                <a:cubicBezTo>
                  <a:pt x="2891440" y="326639"/>
                  <a:pt x="2860134" y="357945"/>
                  <a:pt x="2821516" y="357945"/>
                </a:cubicBezTo>
                <a:lnTo>
                  <a:pt x="2722970" y="357945"/>
                </a:lnTo>
                <a:lnTo>
                  <a:pt x="2714452" y="400133"/>
                </a:lnTo>
                <a:cubicBezTo>
                  <a:pt x="2670728" y="503509"/>
                  <a:pt x="2568367" y="576044"/>
                  <a:pt x="2449064" y="576044"/>
                </a:cubicBezTo>
                <a:lnTo>
                  <a:pt x="17553" y="576043"/>
                </a:lnTo>
                <a:lnTo>
                  <a:pt x="0" y="573389"/>
                </a:lnTo>
                <a:lnTo>
                  <a:pt x="0" y="2654"/>
                </a:lnTo>
                <a:close/>
              </a:path>
            </a:pathLst>
          </a:custGeom>
          <a:gradFill>
            <a:gsLst>
              <a:gs pos="53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572846" y="2020760"/>
            <a:ext cx="736992" cy="720000"/>
            <a:chOff x="2004646" y="649160"/>
            <a:chExt cx="736992" cy="720000"/>
          </a:xfrm>
        </p:grpSpPr>
        <p:sp>
          <p:nvSpPr>
            <p:cNvPr id="39" name="직사각형 38"/>
            <p:cNvSpPr/>
            <p:nvPr/>
          </p:nvSpPr>
          <p:spPr>
            <a:xfrm>
              <a:off x="2074985" y="784148"/>
              <a:ext cx="597343" cy="45002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4000"/>
                  </a:schemeClr>
                </a:gs>
                <a:gs pos="100000">
                  <a:schemeClr val="bg1">
                    <a:lumMod val="89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2074985" y="847157"/>
              <a:ext cx="597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004646" y="686777"/>
              <a:ext cx="70339" cy="6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71299" y="649160"/>
              <a:ext cx="70339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309841" y="2092736"/>
            <a:ext cx="2294203" cy="576044"/>
            <a:chOff x="2309841" y="721136"/>
            <a:chExt cx="2294203" cy="576044"/>
          </a:xfrm>
          <a:solidFill>
            <a:schemeClr val="tx2">
              <a:lumMod val="75000"/>
            </a:schemeClr>
          </a:solidFill>
        </p:grpSpPr>
        <p:sp>
          <p:nvSpPr>
            <p:cNvPr id="44" name="순서도: 문서 43"/>
            <p:cNvSpPr/>
            <p:nvPr/>
          </p:nvSpPr>
          <p:spPr>
            <a:xfrm rot="16200000">
              <a:off x="4081561" y="774696"/>
              <a:ext cx="576044" cy="468923"/>
            </a:xfrm>
            <a:prstGeom prst="flowChart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6200000">
              <a:off x="2934460" y="96517"/>
              <a:ext cx="576044" cy="18252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14925" y="2218757"/>
            <a:ext cx="2058150" cy="324000"/>
            <a:chOff x="5546725" y="1367857"/>
            <a:chExt cx="2058150" cy="324000"/>
          </a:xfrm>
        </p:grpSpPr>
        <p:sp>
          <p:nvSpPr>
            <p:cNvPr id="47" name="오각형 46"/>
            <p:cNvSpPr/>
            <p:nvPr/>
          </p:nvSpPr>
          <p:spPr>
            <a:xfrm>
              <a:off x="5546725" y="1426670"/>
              <a:ext cx="444500" cy="206375"/>
            </a:xfrm>
            <a:prstGeom prst="homePlate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46725" y="1367857"/>
              <a:ext cx="36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5984875" y="1529858"/>
              <a:ext cx="162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319465" y="3210337"/>
            <a:ext cx="2891441" cy="576044"/>
          </a:xfrm>
          <a:custGeom>
            <a:avLst/>
            <a:gdLst>
              <a:gd name="connsiteX0" fmla="*/ 17553 w 2891441"/>
              <a:gd name="connsiteY0" fmla="*/ 0 h 576044"/>
              <a:gd name="connsiteX1" fmla="*/ 2449065 w 2891441"/>
              <a:gd name="connsiteY1" fmla="*/ 0 h 576044"/>
              <a:gd name="connsiteX2" fmla="*/ 2714453 w 2891441"/>
              <a:gd name="connsiteY2" fmla="*/ 175911 h 576044"/>
              <a:gd name="connsiteX3" fmla="*/ 2722970 w 2891441"/>
              <a:gd name="connsiteY3" fmla="*/ 218097 h 576044"/>
              <a:gd name="connsiteX4" fmla="*/ 2821517 w 2891441"/>
              <a:gd name="connsiteY4" fmla="*/ 218097 h 576044"/>
              <a:gd name="connsiteX5" fmla="*/ 2891441 w 2891441"/>
              <a:gd name="connsiteY5" fmla="*/ 288021 h 576044"/>
              <a:gd name="connsiteX6" fmla="*/ 2891440 w 2891441"/>
              <a:gd name="connsiteY6" fmla="*/ 288021 h 576044"/>
              <a:gd name="connsiteX7" fmla="*/ 2821516 w 2891441"/>
              <a:gd name="connsiteY7" fmla="*/ 357945 h 576044"/>
              <a:gd name="connsiteX8" fmla="*/ 2722970 w 2891441"/>
              <a:gd name="connsiteY8" fmla="*/ 357945 h 576044"/>
              <a:gd name="connsiteX9" fmla="*/ 2714452 w 2891441"/>
              <a:gd name="connsiteY9" fmla="*/ 400133 h 576044"/>
              <a:gd name="connsiteX10" fmla="*/ 2449064 w 2891441"/>
              <a:gd name="connsiteY10" fmla="*/ 576044 h 576044"/>
              <a:gd name="connsiteX11" fmla="*/ 17553 w 2891441"/>
              <a:gd name="connsiteY11" fmla="*/ 576043 h 576044"/>
              <a:gd name="connsiteX12" fmla="*/ 0 w 2891441"/>
              <a:gd name="connsiteY12" fmla="*/ 573389 h 576044"/>
              <a:gd name="connsiteX13" fmla="*/ 0 w 2891441"/>
              <a:gd name="connsiteY13" fmla="*/ 2654 h 5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1441" h="576044">
                <a:moveTo>
                  <a:pt x="17553" y="0"/>
                </a:moveTo>
                <a:lnTo>
                  <a:pt x="2449065" y="0"/>
                </a:lnTo>
                <a:cubicBezTo>
                  <a:pt x="2568368" y="0"/>
                  <a:pt x="2670729" y="72535"/>
                  <a:pt x="2714453" y="175911"/>
                </a:cubicBezTo>
                <a:lnTo>
                  <a:pt x="2722970" y="218097"/>
                </a:lnTo>
                <a:lnTo>
                  <a:pt x="2821517" y="218097"/>
                </a:lnTo>
                <a:cubicBezTo>
                  <a:pt x="2860135" y="218097"/>
                  <a:pt x="2891441" y="249403"/>
                  <a:pt x="2891441" y="288021"/>
                </a:cubicBezTo>
                <a:lnTo>
                  <a:pt x="2891440" y="288021"/>
                </a:lnTo>
                <a:cubicBezTo>
                  <a:pt x="2891440" y="326639"/>
                  <a:pt x="2860134" y="357945"/>
                  <a:pt x="2821516" y="357945"/>
                </a:cubicBezTo>
                <a:lnTo>
                  <a:pt x="2722970" y="357945"/>
                </a:lnTo>
                <a:lnTo>
                  <a:pt x="2714452" y="400133"/>
                </a:lnTo>
                <a:cubicBezTo>
                  <a:pt x="2670728" y="503509"/>
                  <a:pt x="2568367" y="576044"/>
                  <a:pt x="2449064" y="576044"/>
                </a:cubicBezTo>
                <a:lnTo>
                  <a:pt x="17553" y="576043"/>
                </a:lnTo>
                <a:lnTo>
                  <a:pt x="0" y="573389"/>
                </a:lnTo>
                <a:lnTo>
                  <a:pt x="0" y="2654"/>
                </a:lnTo>
                <a:close/>
              </a:path>
            </a:pathLst>
          </a:custGeom>
          <a:gradFill>
            <a:gsLst>
              <a:gs pos="53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391743" y="3138360"/>
            <a:ext cx="1918092" cy="720000"/>
            <a:chOff x="823543" y="1766760"/>
            <a:chExt cx="1918092" cy="720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846013" y="1901748"/>
              <a:ext cx="1826769" cy="450020"/>
              <a:chOff x="728785" y="1304848"/>
              <a:chExt cx="1944000" cy="45002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728785" y="1304848"/>
                <a:ext cx="1942514" cy="45002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>
                      <a:lumMod val="89000"/>
                    </a:schemeClr>
                  </a:gs>
                  <a:gs pos="53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 flipH="1">
                <a:off x="728785" y="1367857"/>
                <a:ext cx="1944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823543" y="1804377"/>
              <a:ext cx="70339" cy="6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71296" y="1766760"/>
              <a:ext cx="70339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순서도: 문서 55"/>
          <p:cNvSpPr/>
          <p:nvPr/>
        </p:nvSpPr>
        <p:spPr>
          <a:xfrm rot="16200000">
            <a:off x="3319558" y="3263896"/>
            <a:ext cx="576044" cy="468923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6200000">
            <a:off x="2555997" y="2964177"/>
            <a:ext cx="576044" cy="10683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5114922" y="3336357"/>
            <a:ext cx="2058150" cy="324000"/>
            <a:chOff x="5546725" y="1367857"/>
            <a:chExt cx="2058150" cy="324000"/>
          </a:xfrm>
        </p:grpSpPr>
        <p:sp>
          <p:nvSpPr>
            <p:cNvPr id="59" name="오각형 58"/>
            <p:cNvSpPr/>
            <p:nvPr/>
          </p:nvSpPr>
          <p:spPr>
            <a:xfrm>
              <a:off x="5546725" y="1426670"/>
              <a:ext cx="444500" cy="206375"/>
            </a:xfrm>
            <a:prstGeom prst="homePlate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46725" y="1367857"/>
              <a:ext cx="36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 flipH="1">
              <a:off x="5984875" y="1529858"/>
              <a:ext cx="162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자유형 64"/>
          <p:cNvSpPr/>
          <p:nvPr/>
        </p:nvSpPr>
        <p:spPr>
          <a:xfrm>
            <a:off x="2319465" y="4339705"/>
            <a:ext cx="2891441" cy="576044"/>
          </a:xfrm>
          <a:custGeom>
            <a:avLst/>
            <a:gdLst>
              <a:gd name="connsiteX0" fmla="*/ 17553 w 2891441"/>
              <a:gd name="connsiteY0" fmla="*/ 0 h 576044"/>
              <a:gd name="connsiteX1" fmla="*/ 2449065 w 2891441"/>
              <a:gd name="connsiteY1" fmla="*/ 0 h 576044"/>
              <a:gd name="connsiteX2" fmla="*/ 2714453 w 2891441"/>
              <a:gd name="connsiteY2" fmla="*/ 175911 h 576044"/>
              <a:gd name="connsiteX3" fmla="*/ 2722970 w 2891441"/>
              <a:gd name="connsiteY3" fmla="*/ 218097 h 576044"/>
              <a:gd name="connsiteX4" fmla="*/ 2821517 w 2891441"/>
              <a:gd name="connsiteY4" fmla="*/ 218097 h 576044"/>
              <a:gd name="connsiteX5" fmla="*/ 2891441 w 2891441"/>
              <a:gd name="connsiteY5" fmla="*/ 288021 h 576044"/>
              <a:gd name="connsiteX6" fmla="*/ 2891440 w 2891441"/>
              <a:gd name="connsiteY6" fmla="*/ 288021 h 576044"/>
              <a:gd name="connsiteX7" fmla="*/ 2821516 w 2891441"/>
              <a:gd name="connsiteY7" fmla="*/ 357945 h 576044"/>
              <a:gd name="connsiteX8" fmla="*/ 2722970 w 2891441"/>
              <a:gd name="connsiteY8" fmla="*/ 357945 h 576044"/>
              <a:gd name="connsiteX9" fmla="*/ 2714452 w 2891441"/>
              <a:gd name="connsiteY9" fmla="*/ 400133 h 576044"/>
              <a:gd name="connsiteX10" fmla="*/ 2449064 w 2891441"/>
              <a:gd name="connsiteY10" fmla="*/ 576044 h 576044"/>
              <a:gd name="connsiteX11" fmla="*/ 17553 w 2891441"/>
              <a:gd name="connsiteY11" fmla="*/ 576043 h 576044"/>
              <a:gd name="connsiteX12" fmla="*/ 0 w 2891441"/>
              <a:gd name="connsiteY12" fmla="*/ 573389 h 576044"/>
              <a:gd name="connsiteX13" fmla="*/ 0 w 2891441"/>
              <a:gd name="connsiteY13" fmla="*/ 2654 h 5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1441" h="576044">
                <a:moveTo>
                  <a:pt x="17553" y="0"/>
                </a:moveTo>
                <a:lnTo>
                  <a:pt x="2449065" y="0"/>
                </a:lnTo>
                <a:cubicBezTo>
                  <a:pt x="2568368" y="0"/>
                  <a:pt x="2670729" y="72535"/>
                  <a:pt x="2714453" y="175911"/>
                </a:cubicBezTo>
                <a:lnTo>
                  <a:pt x="2722970" y="218097"/>
                </a:lnTo>
                <a:lnTo>
                  <a:pt x="2821517" y="218097"/>
                </a:lnTo>
                <a:cubicBezTo>
                  <a:pt x="2860135" y="218097"/>
                  <a:pt x="2891441" y="249403"/>
                  <a:pt x="2891441" y="288021"/>
                </a:cubicBezTo>
                <a:lnTo>
                  <a:pt x="2891440" y="288021"/>
                </a:lnTo>
                <a:cubicBezTo>
                  <a:pt x="2891440" y="326639"/>
                  <a:pt x="2860134" y="357945"/>
                  <a:pt x="2821516" y="357945"/>
                </a:cubicBezTo>
                <a:lnTo>
                  <a:pt x="2722970" y="357945"/>
                </a:lnTo>
                <a:lnTo>
                  <a:pt x="2714452" y="400133"/>
                </a:lnTo>
                <a:cubicBezTo>
                  <a:pt x="2670728" y="503509"/>
                  <a:pt x="2568367" y="576044"/>
                  <a:pt x="2449064" y="576044"/>
                </a:cubicBezTo>
                <a:lnTo>
                  <a:pt x="17553" y="576043"/>
                </a:lnTo>
                <a:lnTo>
                  <a:pt x="0" y="573389"/>
                </a:lnTo>
                <a:lnTo>
                  <a:pt x="0" y="2654"/>
                </a:lnTo>
                <a:close/>
              </a:path>
            </a:pathLst>
          </a:custGeom>
          <a:gradFill>
            <a:gsLst>
              <a:gs pos="53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912443" y="4267728"/>
            <a:ext cx="1397392" cy="720000"/>
            <a:chOff x="1344243" y="2896128"/>
            <a:chExt cx="1397392" cy="720000"/>
          </a:xfrm>
        </p:grpSpPr>
        <p:grpSp>
          <p:nvGrpSpPr>
            <p:cNvPr id="62" name="그룹 61"/>
            <p:cNvGrpSpPr/>
            <p:nvPr/>
          </p:nvGrpSpPr>
          <p:grpSpPr>
            <a:xfrm>
              <a:off x="1372774" y="3031116"/>
              <a:ext cx="1300008" cy="450020"/>
              <a:chOff x="728785" y="1304848"/>
              <a:chExt cx="1944000" cy="45002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728785" y="1304848"/>
                <a:ext cx="1942514" cy="45002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>
                      <a:lumMod val="89000"/>
                    </a:schemeClr>
                  </a:gs>
                  <a:gs pos="53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 flipH="1">
                <a:off x="728785" y="1367857"/>
                <a:ext cx="1944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/>
            <p:cNvSpPr/>
            <p:nvPr/>
          </p:nvSpPr>
          <p:spPr>
            <a:xfrm>
              <a:off x="1344243" y="2933745"/>
              <a:ext cx="70339" cy="6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71296" y="2896128"/>
              <a:ext cx="70339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순서도: 문서 67"/>
          <p:cNvSpPr/>
          <p:nvPr/>
        </p:nvSpPr>
        <p:spPr>
          <a:xfrm rot="16200000">
            <a:off x="3624358" y="4393264"/>
            <a:ext cx="576044" cy="468923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6200000">
            <a:off x="2705856" y="3943686"/>
            <a:ext cx="576044" cy="1368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114922" y="4465725"/>
            <a:ext cx="2058150" cy="324000"/>
            <a:chOff x="5546725" y="1367857"/>
            <a:chExt cx="2058150" cy="324000"/>
          </a:xfrm>
        </p:grpSpPr>
        <p:sp>
          <p:nvSpPr>
            <p:cNvPr id="71" name="오각형 70"/>
            <p:cNvSpPr/>
            <p:nvPr/>
          </p:nvSpPr>
          <p:spPr>
            <a:xfrm>
              <a:off x="5546725" y="1426670"/>
              <a:ext cx="444500" cy="206375"/>
            </a:xfrm>
            <a:prstGeom prst="homePlate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546725" y="1367857"/>
              <a:ext cx="36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 flipH="1">
              <a:off x="5984875" y="1529858"/>
              <a:ext cx="162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자유형 76"/>
          <p:cNvSpPr/>
          <p:nvPr/>
        </p:nvSpPr>
        <p:spPr>
          <a:xfrm>
            <a:off x="2319465" y="5612992"/>
            <a:ext cx="2891441" cy="576044"/>
          </a:xfrm>
          <a:custGeom>
            <a:avLst/>
            <a:gdLst>
              <a:gd name="connsiteX0" fmla="*/ 17553 w 2891441"/>
              <a:gd name="connsiteY0" fmla="*/ 0 h 576044"/>
              <a:gd name="connsiteX1" fmla="*/ 2449065 w 2891441"/>
              <a:gd name="connsiteY1" fmla="*/ 0 h 576044"/>
              <a:gd name="connsiteX2" fmla="*/ 2714453 w 2891441"/>
              <a:gd name="connsiteY2" fmla="*/ 175911 h 576044"/>
              <a:gd name="connsiteX3" fmla="*/ 2722970 w 2891441"/>
              <a:gd name="connsiteY3" fmla="*/ 218097 h 576044"/>
              <a:gd name="connsiteX4" fmla="*/ 2821517 w 2891441"/>
              <a:gd name="connsiteY4" fmla="*/ 218097 h 576044"/>
              <a:gd name="connsiteX5" fmla="*/ 2891441 w 2891441"/>
              <a:gd name="connsiteY5" fmla="*/ 288021 h 576044"/>
              <a:gd name="connsiteX6" fmla="*/ 2891440 w 2891441"/>
              <a:gd name="connsiteY6" fmla="*/ 288021 h 576044"/>
              <a:gd name="connsiteX7" fmla="*/ 2821516 w 2891441"/>
              <a:gd name="connsiteY7" fmla="*/ 357945 h 576044"/>
              <a:gd name="connsiteX8" fmla="*/ 2722970 w 2891441"/>
              <a:gd name="connsiteY8" fmla="*/ 357945 h 576044"/>
              <a:gd name="connsiteX9" fmla="*/ 2714452 w 2891441"/>
              <a:gd name="connsiteY9" fmla="*/ 400133 h 576044"/>
              <a:gd name="connsiteX10" fmla="*/ 2449064 w 2891441"/>
              <a:gd name="connsiteY10" fmla="*/ 576044 h 576044"/>
              <a:gd name="connsiteX11" fmla="*/ 17553 w 2891441"/>
              <a:gd name="connsiteY11" fmla="*/ 576043 h 576044"/>
              <a:gd name="connsiteX12" fmla="*/ 0 w 2891441"/>
              <a:gd name="connsiteY12" fmla="*/ 573389 h 576044"/>
              <a:gd name="connsiteX13" fmla="*/ 0 w 2891441"/>
              <a:gd name="connsiteY13" fmla="*/ 2654 h 5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1441" h="576044">
                <a:moveTo>
                  <a:pt x="17553" y="0"/>
                </a:moveTo>
                <a:lnTo>
                  <a:pt x="2449065" y="0"/>
                </a:lnTo>
                <a:cubicBezTo>
                  <a:pt x="2568368" y="0"/>
                  <a:pt x="2670729" y="72535"/>
                  <a:pt x="2714453" y="175911"/>
                </a:cubicBezTo>
                <a:lnTo>
                  <a:pt x="2722970" y="218097"/>
                </a:lnTo>
                <a:lnTo>
                  <a:pt x="2821517" y="218097"/>
                </a:lnTo>
                <a:cubicBezTo>
                  <a:pt x="2860135" y="218097"/>
                  <a:pt x="2891441" y="249403"/>
                  <a:pt x="2891441" y="288021"/>
                </a:cubicBezTo>
                <a:lnTo>
                  <a:pt x="2891440" y="288021"/>
                </a:lnTo>
                <a:cubicBezTo>
                  <a:pt x="2891440" y="326639"/>
                  <a:pt x="2860134" y="357945"/>
                  <a:pt x="2821516" y="357945"/>
                </a:cubicBezTo>
                <a:lnTo>
                  <a:pt x="2722970" y="357945"/>
                </a:lnTo>
                <a:lnTo>
                  <a:pt x="2714452" y="400133"/>
                </a:lnTo>
                <a:cubicBezTo>
                  <a:pt x="2670728" y="503509"/>
                  <a:pt x="2568367" y="576044"/>
                  <a:pt x="2449064" y="576044"/>
                </a:cubicBezTo>
                <a:lnTo>
                  <a:pt x="17553" y="576043"/>
                </a:lnTo>
                <a:lnTo>
                  <a:pt x="0" y="573389"/>
                </a:lnTo>
                <a:lnTo>
                  <a:pt x="0" y="2654"/>
                </a:lnTo>
                <a:close/>
              </a:path>
            </a:pathLst>
          </a:custGeom>
          <a:gradFill>
            <a:gsLst>
              <a:gs pos="53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912443" y="5541015"/>
            <a:ext cx="1397392" cy="720000"/>
            <a:chOff x="1344243" y="5591815"/>
            <a:chExt cx="1397392" cy="720000"/>
          </a:xfrm>
        </p:grpSpPr>
        <p:grpSp>
          <p:nvGrpSpPr>
            <p:cNvPr id="74" name="그룹 73"/>
            <p:cNvGrpSpPr/>
            <p:nvPr/>
          </p:nvGrpSpPr>
          <p:grpSpPr>
            <a:xfrm>
              <a:off x="1372774" y="5726803"/>
              <a:ext cx="1300008" cy="450020"/>
              <a:chOff x="728785" y="1304848"/>
              <a:chExt cx="1944000" cy="45002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728785" y="1304848"/>
                <a:ext cx="1942514" cy="45002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>
                      <a:lumMod val="89000"/>
                    </a:schemeClr>
                  </a:gs>
                  <a:gs pos="53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728785" y="1367857"/>
                <a:ext cx="1944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직사각형 77"/>
            <p:cNvSpPr/>
            <p:nvPr/>
          </p:nvSpPr>
          <p:spPr>
            <a:xfrm>
              <a:off x="1344243" y="5629432"/>
              <a:ext cx="70339" cy="6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71296" y="5591815"/>
              <a:ext cx="70339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309838" y="5612991"/>
            <a:ext cx="1837003" cy="576044"/>
            <a:chOff x="2309838" y="5663791"/>
            <a:chExt cx="1837003" cy="576044"/>
          </a:xfrm>
          <a:blipFill>
            <a:blip r:embed="rId2"/>
            <a:stretch>
              <a:fillRect t="-107000" b="-30000"/>
            </a:stretch>
          </a:blipFill>
        </p:grpSpPr>
        <p:sp>
          <p:nvSpPr>
            <p:cNvPr id="80" name="순서도: 문서 79"/>
            <p:cNvSpPr/>
            <p:nvPr/>
          </p:nvSpPr>
          <p:spPr>
            <a:xfrm rot="16200000">
              <a:off x="3624358" y="5717351"/>
              <a:ext cx="576044" cy="468923"/>
            </a:xfrm>
            <a:prstGeom prst="flowChart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16200000">
              <a:off x="2705856" y="5267773"/>
              <a:ext cx="576044" cy="1368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114922" y="5739012"/>
            <a:ext cx="2058150" cy="324000"/>
            <a:chOff x="5546725" y="1367857"/>
            <a:chExt cx="2058150" cy="324000"/>
          </a:xfrm>
        </p:grpSpPr>
        <p:sp>
          <p:nvSpPr>
            <p:cNvPr id="83" name="오각형 82"/>
            <p:cNvSpPr/>
            <p:nvPr/>
          </p:nvSpPr>
          <p:spPr>
            <a:xfrm>
              <a:off x="5546725" y="1426670"/>
              <a:ext cx="444500" cy="206375"/>
            </a:xfrm>
            <a:prstGeom prst="homePlate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46725" y="1367857"/>
              <a:ext cx="36000" cy="3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 flipH="1">
              <a:off x="5984875" y="1529858"/>
              <a:ext cx="162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2563751" y="2143943"/>
            <a:ext cx="134126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CONTENTS. 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380106" y="3287347"/>
            <a:ext cx="13412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CONTENTS. 2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446461" y="4416087"/>
            <a:ext cx="13412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CONTENTS. 3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500777" y="5693263"/>
            <a:ext cx="13412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CONTENTS. 4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382347-02B7-40B5-8AE0-6C3B94EF595D}"/>
              </a:ext>
            </a:extLst>
          </p:cNvPr>
          <p:cNvGrpSpPr/>
          <p:nvPr/>
        </p:nvGrpSpPr>
        <p:grpSpPr>
          <a:xfrm>
            <a:off x="7515241" y="2136191"/>
            <a:ext cx="4607629" cy="969946"/>
            <a:chOff x="7515241" y="2117178"/>
            <a:chExt cx="4321243" cy="969946"/>
          </a:xfrm>
        </p:grpSpPr>
        <p:sp>
          <p:nvSpPr>
            <p:cNvPr id="95" name="직사각형 94"/>
            <p:cNvSpPr/>
            <p:nvPr/>
          </p:nvSpPr>
          <p:spPr>
            <a:xfrm>
              <a:off x="8013699" y="2117178"/>
              <a:ext cx="3822785" cy="969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1.Team Members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b="0" i="0" dirty="0">
                  <a:solidFill>
                    <a:srgbClr val="000000"/>
                  </a:solidFill>
                  <a:effectLst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Team members and roles of each member</a:t>
              </a:r>
              <a:endPara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241" y="2169019"/>
              <a:ext cx="373738" cy="37373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8663B8-2ED4-47E1-9E3B-F23EEDEBFB14}"/>
              </a:ext>
            </a:extLst>
          </p:cNvPr>
          <p:cNvGrpSpPr/>
          <p:nvPr/>
        </p:nvGrpSpPr>
        <p:grpSpPr>
          <a:xfrm>
            <a:off x="7529032" y="3251189"/>
            <a:ext cx="4307452" cy="977127"/>
            <a:chOff x="7529032" y="3251189"/>
            <a:chExt cx="4307452" cy="977127"/>
          </a:xfrm>
        </p:grpSpPr>
        <p:sp>
          <p:nvSpPr>
            <p:cNvPr id="100" name="직사각형 99"/>
            <p:cNvSpPr/>
            <p:nvPr/>
          </p:nvSpPr>
          <p:spPr>
            <a:xfrm>
              <a:off x="8013699" y="3251189"/>
              <a:ext cx="3822785" cy="977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2.Datset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b="0" i="0" dirty="0">
                  <a:solidFill>
                    <a:srgbClr val="000000"/>
                  </a:solidFill>
                  <a:effectLst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Introduction to your dataset</a:t>
              </a:r>
              <a:endPara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7529032" y="3349549"/>
              <a:ext cx="324000" cy="322262"/>
              <a:chOff x="3651" y="1973"/>
              <a:chExt cx="373" cy="371"/>
            </a:xfrm>
          </p:grpSpPr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665" y="1973"/>
                <a:ext cx="359" cy="354"/>
              </a:xfrm>
              <a:custGeom>
                <a:avLst/>
                <a:gdLst>
                  <a:gd name="T0" fmla="*/ 1762 w 3231"/>
                  <a:gd name="T1" fmla="*/ 14 h 3190"/>
                  <a:gd name="T2" fmla="*/ 2063 w 3231"/>
                  <a:gd name="T3" fmla="*/ 80 h 3190"/>
                  <a:gd name="T4" fmla="*/ 2341 w 3231"/>
                  <a:gd name="T5" fmla="*/ 196 h 3190"/>
                  <a:gd name="T6" fmla="*/ 2591 w 3231"/>
                  <a:gd name="T7" fmla="*/ 358 h 3190"/>
                  <a:gd name="T8" fmla="*/ 2808 w 3231"/>
                  <a:gd name="T9" fmla="*/ 561 h 3190"/>
                  <a:gd name="T10" fmla="*/ 2984 w 3231"/>
                  <a:gd name="T11" fmla="*/ 799 h 3190"/>
                  <a:gd name="T12" fmla="*/ 3118 w 3231"/>
                  <a:gd name="T13" fmla="*/ 1067 h 3190"/>
                  <a:gd name="T14" fmla="*/ 3202 w 3231"/>
                  <a:gd name="T15" fmla="*/ 1359 h 3190"/>
                  <a:gd name="T16" fmla="*/ 3231 w 3231"/>
                  <a:gd name="T17" fmla="*/ 1670 h 3190"/>
                  <a:gd name="T18" fmla="*/ 3201 w 3231"/>
                  <a:gd name="T19" fmla="*/ 1982 h 3190"/>
                  <a:gd name="T20" fmla="*/ 3118 w 3231"/>
                  <a:gd name="T21" fmla="*/ 2275 h 3190"/>
                  <a:gd name="T22" fmla="*/ 2984 w 3231"/>
                  <a:gd name="T23" fmla="*/ 2543 h 3190"/>
                  <a:gd name="T24" fmla="*/ 2806 w 3231"/>
                  <a:gd name="T25" fmla="*/ 2780 h 3190"/>
                  <a:gd name="T26" fmla="*/ 2590 w 3231"/>
                  <a:gd name="T27" fmla="*/ 2984 h 3190"/>
                  <a:gd name="T28" fmla="*/ 2339 w 3231"/>
                  <a:gd name="T29" fmla="*/ 3146 h 3190"/>
                  <a:gd name="T30" fmla="*/ 2169 w 3231"/>
                  <a:gd name="T31" fmla="*/ 3095 h 3190"/>
                  <a:gd name="T32" fmla="*/ 2053 w 3231"/>
                  <a:gd name="T33" fmla="*/ 2978 h 3190"/>
                  <a:gd name="T34" fmla="*/ 1895 w 3231"/>
                  <a:gd name="T35" fmla="*/ 2839 h 3190"/>
                  <a:gd name="T36" fmla="*/ 1737 w 3231"/>
                  <a:gd name="T37" fmla="*/ 2666 h 3190"/>
                  <a:gd name="T38" fmla="*/ 1616 w 3231"/>
                  <a:gd name="T39" fmla="*/ 2482 h 3190"/>
                  <a:gd name="T40" fmla="*/ 1538 w 3231"/>
                  <a:gd name="T41" fmla="*/ 2284 h 3190"/>
                  <a:gd name="T42" fmla="*/ 1510 w 3231"/>
                  <a:gd name="T43" fmla="*/ 2074 h 3190"/>
                  <a:gd name="T44" fmla="*/ 1537 w 3231"/>
                  <a:gd name="T45" fmla="*/ 1925 h 3190"/>
                  <a:gd name="T46" fmla="*/ 1565 w 3231"/>
                  <a:gd name="T47" fmla="*/ 1701 h 3190"/>
                  <a:gd name="T48" fmla="*/ 1562 w 3231"/>
                  <a:gd name="T49" fmla="*/ 1482 h 3190"/>
                  <a:gd name="T50" fmla="*/ 1521 w 3231"/>
                  <a:gd name="T51" fmla="*/ 1300 h 3190"/>
                  <a:gd name="T52" fmla="*/ 1446 w 3231"/>
                  <a:gd name="T53" fmla="*/ 1182 h 3190"/>
                  <a:gd name="T54" fmla="*/ 1339 w 3231"/>
                  <a:gd name="T55" fmla="*/ 1086 h 3190"/>
                  <a:gd name="T56" fmla="*/ 1205 w 3231"/>
                  <a:gd name="T57" fmla="*/ 1014 h 3190"/>
                  <a:gd name="T58" fmla="*/ 1049 w 3231"/>
                  <a:gd name="T59" fmla="*/ 981 h 3190"/>
                  <a:gd name="T60" fmla="*/ 887 w 3231"/>
                  <a:gd name="T61" fmla="*/ 989 h 3190"/>
                  <a:gd name="T62" fmla="*/ 730 w 3231"/>
                  <a:gd name="T63" fmla="*/ 1033 h 3190"/>
                  <a:gd name="T64" fmla="*/ 669 w 3231"/>
                  <a:gd name="T65" fmla="*/ 1055 h 3190"/>
                  <a:gd name="T66" fmla="*/ 632 w 3231"/>
                  <a:gd name="T67" fmla="*/ 1067 h 3190"/>
                  <a:gd name="T68" fmla="*/ 594 w 3231"/>
                  <a:gd name="T69" fmla="*/ 1064 h 3190"/>
                  <a:gd name="T70" fmla="*/ 511 w 3231"/>
                  <a:gd name="T71" fmla="*/ 1041 h 3190"/>
                  <a:gd name="T72" fmla="*/ 373 w 3231"/>
                  <a:gd name="T73" fmla="*/ 1008 h 3190"/>
                  <a:gd name="T74" fmla="*/ 228 w 3231"/>
                  <a:gd name="T75" fmla="*/ 992 h 3190"/>
                  <a:gd name="T76" fmla="*/ 90 w 3231"/>
                  <a:gd name="T77" fmla="*/ 1002 h 3190"/>
                  <a:gd name="T78" fmla="*/ 0 w 3231"/>
                  <a:gd name="T79" fmla="*/ 1033 h 3190"/>
                  <a:gd name="T80" fmla="*/ 136 w 3231"/>
                  <a:gd name="T81" fmla="*/ 773 h 3190"/>
                  <a:gd name="T82" fmla="*/ 314 w 3231"/>
                  <a:gd name="T83" fmla="*/ 542 h 3190"/>
                  <a:gd name="T84" fmla="*/ 529 w 3231"/>
                  <a:gd name="T85" fmla="*/ 347 h 3190"/>
                  <a:gd name="T86" fmla="*/ 775 w 3231"/>
                  <a:gd name="T87" fmla="*/ 189 h 3190"/>
                  <a:gd name="T88" fmla="*/ 1049 w 3231"/>
                  <a:gd name="T89" fmla="*/ 76 h 3190"/>
                  <a:gd name="T90" fmla="*/ 1345 w 3231"/>
                  <a:gd name="T91" fmla="*/ 13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31" h="3190">
                    <a:moveTo>
                      <a:pt x="1551" y="0"/>
                    </a:moveTo>
                    <a:lnTo>
                      <a:pt x="1658" y="3"/>
                    </a:lnTo>
                    <a:lnTo>
                      <a:pt x="1762" y="14"/>
                    </a:lnTo>
                    <a:lnTo>
                      <a:pt x="1865" y="29"/>
                    </a:lnTo>
                    <a:lnTo>
                      <a:pt x="1965" y="51"/>
                    </a:lnTo>
                    <a:lnTo>
                      <a:pt x="2063" y="80"/>
                    </a:lnTo>
                    <a:lnTo>
                      <a:pt x="2159" y="113"/>
                    </a:lnTo>
                    <a:lnTo>
                      <a:pt x="2252" y="152"/>
                    </a:lnTo>
                    <a:lnTo>
                      <a:pt x="2341" y="196"/>
                    </a:lnTo>
                    <a:lnTo>
                      <a:pt x="2427" y="245"/>
                    </a:lnTo>
                    <a:lnTo>
                      <a:pt x="2512" y="299"/>
                    </a:lnTo>
                    <a:lnTo>
                      <a:pt x="2591" y="358"/>
                    </a:lnTo>
                    <a:lnTo>
                      <a:pt x="2667" y="422"/>
                    </a:lnTo>
                    <a:lnTo>
                      <a:pt x="2739" y="489"/>
                    </a:lnTo>
                    <a:lnTo>
                      <a:pt x="2808" y="561"/>
                    </a:lnTo>
                    <a:lnTo>
                      <a:pt x="2871" y="637"/>
                    </a:lnTo>
                    <a:lnTo>
                      <a:pt x="2930" y="716"/>
                    </a:lnTo>
                    <a:lnTo>
                      <a:pt x="2984" y="799"/>
                    </a:lnTo>
                    <a:lnTo>
                      <a:pt x="3034" y="885"/>
                    </a:lnTo>
                    <a:lnTo>
                      <a:pt x="3079" y="975"/>
                    </a:lnTo>
                    <a:lnTo>
                      <a:pt x="3118" y="1067"/>
                    </a:lnTo>
                    <a:lnTo>
                      <a:pt x="3152" y="1161"/>
                    </a:lnTo>
                    <a:lnTo>
                      <a:pt x="3180" y="1259"/>
                    </a:lnTo>
                    <a:lnTo>
                      <a:pt x="3202" y="1359"/>
                    </a:lnTo>
                    <a:lnTo>
                      <a:pt x="3218" y="1461"/>
                    </a:lnTo>
                    <a:lnTo>
                      <a:pt x="3228" y="1565"/>
                    </a:lnTo>
                    <a:lnTo>
                      <a:pt x="3231" y="1670"/>
                    </a:lnTo>
                    <a:lnTo>
                      <a:pt x="3228" y="1776"/>
                    </a:lnTo>
                    <a:lnTo>
                      <a:pt x="3218" y="1880"/>
                    </a:lnTo>
                    <a:lnTo>
                      <a:pt x="3201" y="1982"/>
                    </a:lnTo>
                    <a:lnTo>
                      <a:pt x="3179" y="2082"/>
                    </a:lnTo>
                    <a:lnTo>
                      <a:pt x="3152" y="2180"/>
                    </a:lnTo>
                    <a:lnTo>
                      <a:pt x="3118" y="2275"/>
                    </a:lnTo>
                    <a:lnTo>
                      <a:pt x="3078" y="2367"/>
                    </a:lnTo>
                    <a:lnTo>
                      <a:pt x="3034" y="2457"/>
                    </a:lnTo>
                    <a:lnTo>
                      <a:pt x="2984" y="2543"/>
                    </a:lnTo>
                    <a:lnTo>
                      <a:pt x="2930" y="2625"/>
                    </a:lnTo>
                    <a:lnTo>
                      <a:pt x="2870" y="2705"/>
                    </a:lnTo>
                    <a:lnTo>
                      <a:pt x="2806" y="2780"/>
                    </a:lnTo>
                    <a:lnTo>
                      <a:pt x="2738" y="2853"/>
                    </a:lnTo>
                    <a:lnTo>
                      <a:pt x="2665" y="2920"/>
                    </a:lnTo>
                    <a:lnTo>
                      <a:pt x="2590" y="2984"/>
                    </a:lnTo>
                    <a:lnTo>
                      <a:pt x="2510" y="3042"/>
                    </a:lnTo>
                    <a:lnTo>
                      <a:pt x="2426" y="3097"/>
                    </a:lnTo>
                    <a:lnTo>
                      <a:pt x="2339" y="3146"/>
                    </a:lnTo>
                    <a:lnTo>
                      <a:pt x="2249" y="3190"/>
                    </a:lnTo>
                    <a:lnTo>
                      <a:pt x="2210" y="3143"/>
                    </a:lnTo>
                    <a:lnTo>
                      <a:pt x="2169" y="3095"/>
                    </a:lnTo>
                    <a:lnTo>
                      <a:pt x="2124" y="3045"/>
                    </a:lnTo>
                    <a:lnTo>
                      <a:pt x="2089" y="3011"/>
                    </a:lnTo>
                    <a:lnTo>
                      <a:pt x="2053" y="2978"/>
                    </a:lnTo>
                    <a:lnTo>
                      <a:pt x="2016" y="2947"/>
                    </a:lnTo>
                    <a:lnTo>
                      <a:pt x="1954" y="2894"/>
                    </a:lnTo>
                    <a:lnTo>
                      <a:pt x="1895" y="2839"/>
                    </a:lnTo>
                    <a:lnTo>
                      <a:pt x="1838" y="2783"/>
                    </a:lnTo>
                    <a:lnTo>
                      <a:pt x="1786" y="2725"/>
                    </a:lnTo>
                    <a:lnTo>
                      <a:pt x="1737" y="2666"/>
                    </a:lnTo>
                    <a:lnTo>
                      <a:pt x="1692" y="2607"/>
                    </a:lnTo>
                    <a:lnTo>
                      <a:pt x="1651" y="2545"/>
                    </a:lnTo>
                    <a:lnTo>
                      <a:pt x="1616" y="2482"/>
                    </a:lnTo>
                    <a:lnTo>
                      <a:pt x="1585" y="2418"/>
                    </a:lnTo>
                    <a:lnTo>
                      <a:pt x="1559" y="2352"/>
                    </a:lnTo>
                    <a:lnTo>
                      <a:pt x="1538" y="2284"/>
                    </a:lnTo>
                    <a:lnTo>
                      <a:pt x="1523" y="2216"/>
                    </a:lnTo>
                    <a:lnTo>
                      <a:pt x="1513" y="2146"/>
                    </a:lnTo>
                    <a:lnTo>
                      <a:pt x="1510" y="2074"/>
                    </a:lnTo>
                    <a:lnTo>
                      <a:pt x="1507" y="2074"/>
                    </a:lnTo>
                    <a:lnTo>
                      <a:pt x="1523" y="1999"/>
                    </a:lnTo>
                    <a:lnTo>
                      <a:pt x="1537" y="1925"/>
                    </a:lnTo>
                    <a:lnTo>
                      <a:pt x="1549" y="1850"/>
                    </a:lnTo>
                    <a:lnTo>
                      <a:pt x="1559" y="1775"/>
                    </a:lnTo>
                    <a:lnTo>
                      <a:pt x="1565" y="1701"/>
                    </a:lnTo>
                    <a:lnTo>
                      <a:pt x="1568" y="1627"/>
                    </a:lnTo>
                    <a:lnTo>
                      <a:pt x="1567" y="1554"/>
                    </a:lnTo>
                    <a:lnTo>
                      <a:pt x="1562" y="1482"/>
                    </a:lnTo>
                    <a:lnTo>
                      <a:pt x="1551" y="1412"/>
                    </a:lnTo>
                    <a:lnTo>
                      <a:pt x="1536" y="1343"/>
                    </a:lnTo>
                    <a:lnTo>
                      <a:pt x="1521" y="1300"/>
                    </a:lnTo>
                    <a:lnTo>
                      <a:pt x="1501" y="1259"/>
                    </a:lnTo>
                    <a:lnTo>
                      <a:pt x="1476" y="1219"/>
                    </a:lnTo>
                    <a:lnTo>
                      <a:pt x="1446" y="1182"/>
                    </a:lnTo>
                    <a:lnTo>
                      <a:pt x="1413" y="1148"/>
                    </a:lnTo>
                    <a:lnTo>
                      <a:pt x="1378" y="1116"/>
                    </a:lnTo>
                    <a:lnTo>
                      <a:pt x="1339" y="1086"/>
                    </a:lnTo>
                    <a:lnTo>
                      <a:pt x="1299" y="1059"/>
                    </a:lnTo>
                    <a:lnTo>
                      <a:pt x="1252" y="1034"/>
                    </a:lnTo>
                    <a:lnTo>
                      <a:pt x="1205" y="1014"/>
                    </a:lnTo>
                    <a:lnTo>
                      <a:pt x="1154" y="998"/>
                    </a:lnTo>
                    <a:lnTo>
                      <a:pt x="1103" y="988"/>
                    </a:lnTo>
                    <a:lnTo>
                      <a:pt x="1049" y="981"/>
                    </a:lnTo>
                    <a:lnTo>
                      <a:pt x="995" y="979"/>
                    </a:lnTo>
                    <a:lnTo>
                      <a:pt x="942" y="982"/>
                    </a:lnTo>
                    <a:lnTo>
                      <a:pt x="887" y="989"/>
                    </a:lnTo>
                    <a:lnTo>
                      <a:pt x="833" y="999"/>
                    </a:lnTo>
                    <a:lnTo>
                      <a:pt x="781" y="1014"/>
                    </a:lnTo>
                    <a:lnTo>
                      <a:pt x="730" y="1033"/>
                    </a:lnTo>
                    <a:lnTo>
                      <a:pt x="710" y="1040"/>
                    </a:lnTo>
                    <a:lnTo>
                      <a:pt x="687" y="1048"/>
                    </a:lnTo>
                    <a:lnTo>
                      <a:pt x="669" y="1055"/>
                    </a:lnTo>
                    <a:lnTo>
                      <a:pt x="654" y="1061"/>
                    </a:lnTo>
                    <a:lnTo>
                      <a:pt x="643" y="1064"/>
                    </a:lnTo>
                    <a:lnTo>
                      <a:pt x="632" y="1067"/>
                    </a:lnTo>
                    <a:lnTo>
                      <a:pt x="622" y="1067"/>
                    </a:lnTo>
                    <a:lnTo>
                      <a:pt x="609" y="1066"/>
                    </a:lnTo>
                    <a:lnTo>
                      <a:pt x="594" y="1064"/>
                    </a:lnTo>
                    <a:lnTo>
                      <a:pt x="576" y="1059"/>
                    </a:lnTo>
                    <a:lnTo>
                      <a:pt x="553" y="1052"/>
                    </a:lnTo>
                    <a:lnTo>
                      <a:pt x="511" y="1041"/>
                    </a:lnTo>
                    <a:lnTo>
                      <a:pt x="467" y="1029"/>
                    </a:lnTo>
                    <a:lnTo>
                      <a:pt x="421" y="1019"/>
                    </a:lnTo>
                    <a:lnTo>
                      <a:pt x="373" y="1008"/>
                    </a:lnTo>
                    <a:lnTo>
                      <a:pt x="325" y="1001"/>
                    </a:lnTo>
                    <a:lnTo>
                      <a:pt x="276" y="995"/>
                    </a:lnTo>
                    <a:lnTo>
                      <a:pt x="228" y="992"/>
                    </a:lnTo>
                    <a:lnTo>
                      <a:pt x="180" y="992"/>
                    </a:lnTo>
                    <a:lnTo>
                      <a:pt x="134" y="995"/>
                    </a:lnTo>
                    <a:lnTo>
                      <a:pt x="90" y="1002"/>
                    </a:lnTo>
                    <a:lnTo>
                      <a:pt x="47" y="1014"/>
                    </a:lnTo>
                    <a:lnTo>
                      <a:pt x="24" y="1022"/>
                    </a:lnTo>
                    <a:lnTo>
                      <a:pt x="0" y="1033"/>
                    </a:lnTo>
                    <a:lnTo>
                      <a:pt x="41" y="944"/>
                    </a:lnTo>
                    <a:lnTo>
                      <a:pt x="87" y="857"/>
                    </a:lnTo>
                    <a:lnTo>
                      <a:pt x="136" y="773"/>
                    </a:lnTo>
                    <a:lnTo>
                      <a:pt x="192" y="692"/>
                    </a:lnTo>
                    <a:lnTo>
                      <a:pt x="251" y="616"/>
                    </a:lnTo>
                    <a:lnTo>
                      <a:pt x="314" y="542"/>
                    </a:lnTo>
                    <a:lnTo>
                      <a:pt x="383" y="473"/>
                    </a:lnTo>
                    <a:lnTo>
                      <a:pt x="454" y="407"/>
                    </a:lnTo>
                    <a:lnTo>
                      <a:pt x="529" y="347"/>
                    </a:lnTo>
                    <a:lnTo>
                      <a:pt x="608" y="289"/>
                    </a:lnTo>
                    <a:lnTo>
                      <a:pt x="690" y="237"/>
                    </a:lnTo>
                    <a:lnTo>
                      <a:pt x="775" y="189"/>
                    </a:lnTo>
                    <a:lnTo>
                      <a:pt x="864" y="147"/>
                    </a:lnTo>
                    <a:lnTo>
                      <a:pt x="955" y="109"/>
                    </a:lnTo>
                    <a:lnTo>
                      <a:pt x="1049" y="76"/>
                    </a:lnTo>
                    <a:lnTo>
                      <a:pt x="1146" y="49"/>
                    </a:lnTo>
                    <a:lnTo>
                      <a:pt x="1244" y="28"/>
                    </a:lnTo>
                    <a:lnTo>
                      <a:pt x="1345" y="13"/>
                    </a:lnTo>
                    <a:lnTo>
                      <a:pt x="1447" y="3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3651" y="2082"/>
                <a:ext cx="188" cy="221"/>
              </a:xfrm>
              <a:custGeom>
                <a:avLst/>
                <a:gdLst>
                  <a:gd name="T0" fmla="*/ 1231 w 1696"/>
                  <a:gd name="T1" fmla="*/ 9 h 1993"/>
                  <a:gd name="T2" fmla="*/ 1380 w 1696"/>
                  <a:gd name="T3" fmla="*/ 55 h 1993"/>
                  <a:gd name="T4" fmla="*/ 1506 w 1696"/>
                  <a:gd name="T5" fmla="*/ 137 h 1993"/>
                  <a:gd name="T6" fmla="*/ 1604 w 1696"/>
                  <a:gd name="T7" fmla="*/ 240 h 1993"/>
                  <a:gd name="T8" fmla="*/ 1664 w 1696"/>
                  <a:gd name="T9" fmla="*/ 364 h 1993"/>
                  <a:gd name="T10" fmla="*/ 1695 w 1696"/>
                  <a:gd name="T11" fmla="*/ 580 h 1993"/>
                  <a:gd name="T12" fmla="*/ 1686 w 1696"/>
                  <a:gd name="T13" fmla="*/ 808 h 1993"/>
                  <a:gd name="T14" fmla="*/ 1648 w 1696"/>
                  <a:gd name="T15" fmla="*/ 1037 h 1993"/>
                  <a:gd name="T16" fmla="*/ 1596 w 1696"/>
                  <a:gd name="T17" fmla="*/ 1262 h 1993"/>
                  <a:gd name="T18" fmla="*/ 1544 w 1696"/>
                  <a:gd name="T19" fmla="*/ 1477 h 1993"/>
                  <a:gd name="T20" fmla="*/ 1505 w 1696"/>
                  <a:gd name="T21" fmla="*/ 1645 h 1993"/>
                  <a:gd name="T22" fmla="*/ 1452 w 1696"/>
                  <a:gd name="T23" fmla="*/ 1811 h 1993"/>
                  <a:gd name="T24" fmla="*/ 1382 w 1696"/>
                  <a:gd name="T25" fmla="*/ 1944 h 1993"/>
                  <a:gd name="T26" fmla="*/ 1330 w 1696"/>
                  <a:gd name="T27" fmla="*/ 1989 h 1993"/>
                  <a:gd name="T28" fmla="*/ 1280 w 1696"/>
                  <a:gd name="T29" fmla="*/ 1987 h 1993"/>
                  <a:gd name="T30" fmla="*/ 1237 w 1696"/>
                  <a:gd name="T31" fmla="*/ 1948 h 1993"/>
                  <a:gd name="T32" fmla="*/ 1199 w 1696"/>
                  <a:gd name="T33" fmla="*/ 1887 h 1993"/>
                  <a:gd name="T34" fmla="*/ 1168 w 1696"/>
                  <a:gd name="T35" fmla="*/ 1816 h 1993"/>
                  <a:gd name="T36" fmla="*/ 1143 w 1696"/>
                  <a:gd name="T37" fmla="*/ 1750 h 1993"/>
                  <a:gd name="T38" fmla="*/ 1116 w 1696"/>
                  <a:gd name="T39" fmla="*/ 1662 h 1993"/>
                  <a:gd name="T40" fmla="*/ 1086 w 1696"/>
                  <a:gd name="T41" fmla="*/ 1553 h 1993"/>
                  <a:gd name="T42" fmla="*/ 1046 w 1696"/>
                  <a:gd name="T43" fmla="*/ 1449 h 1993"/>
                  <a:gd name="T44" fmla="*/ 983 w 1696"/>
                  <a:gd name="T45" fmla="*/ 1359 h 1993"/>
                  <a:gd name="T46" fmla="*/ 887 w 1696"/>
                  <a:gd name="T47" fmla="*/ 1295 h 1993"/>
                  <a:gd name="T48" fmla="*/ 780 w 1696"/>
                  <a:gd name="T49" fmla="*/ 1279 h 1993"/>
                  <a:gd name="T50" fmla="*/ 683 w 1696"/>
                  <a:gd name="T51" fmla="*/ 1312 h 1993"/>
                  <a:gd name="T52" fmla="*/ 599 w 1696"/>
                  <a:gd name="T53" fmla="*/ 1379 h 1993"/>
                  <a:gd name="T54" fmla="*/ 523 w 1696"/>
                  <a:gd name="T55" fmla="*/ 1482 h 1993"/>
                  <a:gd name="T56" fmla="*/ 456 w 1696"/>
                  <a:gd name="T57" fmla="*/ 1626 h 1993"/>
                  <a:gd name="T58" fmla="*/ 402 w 1696"/>
                  <a:gd name="T59" fmla="*/ 1775 h 1993"/>
                  <a:gd name="T60" fmla="*/ 234 w 1696"/>
                  <a:gd name="T61" fmla="*/ 1541 h 1993"/>
                  <a:gd name="T62" fmla="*/ 107 w 1696"/>
                  <a:gd name="T63" fmla="*/ 1279 h 1993"/>
                  <a:gd name="T64" fmla="*/ 28 w 1696"/>
                  <a:gd name="T65" fmla="*/ 994 h 1993"/>
                  <a:gd name="T66" fmla="*/ 0 w 1696"/>
                  <a:gd name="T67" fmla="*/ 691 h 1993"/>
                  <a:gd name="T68" fmla="*/ 24 w 1696"/>
                  <a:gd name="T69" fmla="*/ 408 h 1993"/>
                  <a:gd name="T70" fmla="*/ 95 w 1696"/>
                  <a:gd name="T71" fmla="*/ 139 h 1993"/>
                  <a:gd name="T72" fmla="*/ 175 w 1696"/>
                  <a:gd name="T73" fmla="*/ 35 h 1993"/>
                  <a:gd name="T74" fmla="*/ 308 w 1696"/>
                  <a:gd name="T75" fmla="*/ 13 h 1993"/>
                  <a:gd name="T76" fmla="*/ 453 w 1696"/>
                  <a:gd name="T77" fmla="*/ 22 h 1993"/>
                  <a:gd name="T78" fmla="*/ 595 w 1696"/>
                  <a:gd name="T79" fmla="*/ 50 h 1993"/>
                  <a:gd name="T80" fmla="*/ 704 w 1696"/>
                  <a:gd name="T81" fmla="*/ 80 h 1993"/>
                  <a:gd name="T82" fmla="*/ 750 w 1696"/>
                  <a:gd name="T83" fmla="*/ 88 h 1993"/>
                  <a:gd name="T84" fmla="*/ 782 w 1696"/>
                  <a:gd name="T85" fmla="*/ 82 h 1993"/>
                  <a:gd name="T86" fmla="*/ 838 w 1696"/>
                  <a:gd name="T87" fmla="*/ 61 h 1993"/>
                  <a:gd name="T88" fmla="*/ 961 w 1696"/>
                  <a:gd name="T89" fmla="*/ 20 h 1993"/>
                  <a:gd name="T90" fmla="*/ 1123 w 1696"/>
                  <a:gd name="T91" fmla="*/ 0 h 1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96" h="1993">
                    <a:moveTo>
                      <a:pt x="1123" y="0"/>
                    </a:moveTo>
                    <a:lnTo>
                      <a:pt x="1177" y="2"/>
                    </a:lnTo>
                    <a:lnTo>
                      <a:pt x="1231" y="9"/>
                    </a:lnTo>
                    <a:lnTo>
                      <a:pt x="1282" y="19"/>
                    </a:lnTo>
                    <a:lnTo>
                      <a:pt x="1333" y="35"/>
                    </a:lnTo>
                    <a:lnTo>
                      <a:pt x="1380" y="55"/>
                    </a:lnTo>
                    <a:lnTo>
                      <a:pt x="1427" y="80"/>
                    </a:lnTo>
                    <a:lnTo>
                      <a:pt x="1467" y="107"/>
                    </a:lnTo>
                    <a:lnTo>
                      <a:pt x="1506" y="137"/>
                    </a:lnTo>
                    <a:lnTo>
                      <a:pt x="1541" y="169"/>
                    </a:lnTo>
                    <a:lnTo>
                      <a:pt x="1574" y="203"/>
                    </a:lnTo>
                    <a:lnTo>
                      <a:pt x="1604" y="240"/>
                    </a:lnTo>
                    <a:lnTo>
                      <a:pt x="1629" y="280"/>
                    </a:lnTo>
                    <a:lnTo>
                      <a:pt x="1649" y="321"/>
                    </a:lnTo>
                    <a:lnTo>
                      <a:pt x="1664" y="364"/>
                    </a:lnTo>
                    <a:lnTo>
                      <a:pt x="1679" y="434"/>
                    </a:lnTo>
                    <a:lnTo>
                      <a:pt x="1690" y="507"/>
                    </a:lnTo>
                    <a:lnTo>
                      <a:pt x="1695" y="580"/>
                    </a:lnTo>
                    <a:lnTo>
                      <a:pt x="1696" y="656"/>
                    </a:lnTo>
                    <a:lnTo>
                      <a:pt x="1693" y="731"/>
                    </a:lnTo>
                    <a:lnTo>
                      <a:pt x="1686" y="808"/>
                    </a:lnTo>
                    <a:lnTo>
                      <a:pt x="1675" y="884"/>
                    </a:lnTo>
                    <a:lnTo>
                      <a:pt x="1663" y="960"/>
                    </a:lnTo>
                    <a:lnTo>
                      <a:pt x="1648" y="1037"/>
                    </a:lnTo>
                    <a:lnTo>
                      <a:pt x="1631" y="1112"/>
                    </a:lnTo>
                    <a:lnTo>
                      <a:pt x="1614" y="1188"/>
                    </a:lnTo>
                    <a:lnTo>
                      <a:pt x="1596" y="1262"/>
                    </a:lnTo>
                    <a:lnTo>
                      <a:pt x="1578" y="1335"/>
                    </a:lnTo>
                    <a:lnTo>
                      <a:pt x="1560" y="1407"/>
                    </a:lnTo>
                    <a:lnTo>
                      <a:pt x="1544" y="1477"/>
                    </a:lnTo>
                    <a:lnTo>
                      <a:pt x="1531" y="1533"/>
                    </a:lnTo>
                    <a:lnTo>
                      <a:pt x="1518" y="1589"/>
                    </a:lnTo>
                    <a:lnTo>
                      <a:pt x="1505" y="1645"/>
                    </a:lnTo>
                    <a:lnTo>
                      <a:pt x="1489" y="1701"/>
                    </a:lnTo>
                    <a:lnTo>
                      <a:pt x="1472" y="1756"/>
                    </a:lnTo>
                    <a:lnTo>
                      <a:pt x="1452" y="1811"/>
                    </a:lnTo>
                    <a:lnTo>
                      <a:pt x="1429" y="1863"/>
                    </a:lnTo>
                    <a:lnTo>
                      <a:pt x="1401" y="1915"/>
                    </a:lnTo>
                    <a:lnTo>
                      <a:pt x="1382" y="1944"/>
                    </a:lnTo>
                    <a:lnTo>
                      <a:pt x="1365" y="1965"/>
                    </a:lnTo>
                    <a:lnTo>
                      <a:pt x="1347" y="1981"/>
                    </a:lnTo>
                    <a:lnTo>
                      <a:pt x="1330" y="1989"/>
                    </a:lnTo>
                    <a:lnTo>
                      <a:pt x="1313" y="1993"/>
                    </a:lnTo>
                    <a:lnTo>
                      <a:pt x="1296" y="1992"/>
                    </a:lnTo>
                    <a:lnTo>
                      <a:pt x="1280" y="1987"/>
                    </a:lnTo>
                    <a:lnTo>
                      <a:pt x="1266" y="1977"/>
                    </a:lnTo>
                    <a:lnTo>
                      <a:pt x="1251" y="1964"/>
                    </a:lnTo>
                    <a:lnTo>
                      <a:pt x="1237" y="1948"/>
                    </a:lnTo>
                    <a:lnTo>
                      <a:pt x="1223" y="1929"/>
                    </a:lnTo>
                    <a:lnTo>
                      <a:pt x="1211" y="1909"/>
                    </a:lnTo>
                    <a:lnTo>
                      <a:pt x="1199" y="1887"/>
                    </a:lnTo>
                    <a:lnTo>
                      <a:pt x="1188" y="1864"/>
                    </a:lnTo>
                    <a:lnTo>
                      <a:pt x="1177" y="1840"/>
                    </a:lnTo>
                    <a:lnTo>
                      <a:pt x="1168" y="1816"/>
                    </a:lnTo>
                    <a:lnTo>
                      <a:pt x="1158" y="1793"/>
                    </a:lnTo>
                    <a:lnTo>
                      <a:pt x="1151" y="1771"/>
                    </a:lnTo>
                    <a:lnTo>
                      <a:pt x="1143" y="1750"/>
                    </a:lnTo>
                    <a:lnTo>
                      <a:pt x="1137" y="1731"/>
                    </a:lnTo>
                    <a:lnTo>
                      <a:pt x="1127" y="1698"/>
                    </a:lnTo>
                    <a:lnTo>
                      <a:pt x="1116" y="1662"/>
                    </a:lnTo>
                    <a:lnTo>
                      <a:pt x="1107" y="1627"/>
                    </a:lnTo>
                    <a:lnTo>
                      <a:pt x="1096" y="1590"/>
                    </a:lnTo>
                    <a:lnTo>
                      <a:pt x="1086" y="1553"/>
                    </a:lnTo>
                    <a:lnTo>
                      <a:pt x="1074" y="1518"/>
                    </a:lnTo>
                    <a:lnTo>
                      <a:pt x="1061" y="1483"/>
                    </a:lnTo>
                    <a:lnTo>
                      <a:pt x="1046" y="1449"/>
                    </a:lnTo>
                    <a:lnTo>
                      <a:pt x="1028" y="1417"/>
                    </a:lnTo>
                    <a:lnTo>
                      <a:pt x="1008" y="1387"/>
                    </a:lnTo>
                    <a:lnTo>
                      <a:pt x="983" y="1359"/>
                    </a:lnTo>
                    <a:lnTo>
                      <a:pt x="956" y="1334"/>
                    </a:lnTo>
                    <a:lnTo>
                      <a:pt x="923" y="1312"/>
                    </a:lnTo>
                    <a:lnTo>
                      <a:pt x="887" y="1295"/>
                    </a:lnTo>
                    <a:lnTo>
                      <a:pt x="851" y="1283"/>
                    </a:lnTo>
                    <a:lnTo>
                      <a:pt x="815" y="1279"/>
                    </a:lnTo>
                    <a:lnTo>
                      <a:pt x="780" y="1279"/>
                    </a:lnTo>
                    <a:lnTo>
                      <a:pt x="746" y="1285"/>
                    </a:lnTo>
                    <a:lnTo>
                      <a:pt x="714" y="1297"/>
                    </a:lnTo>
                    <a:lnTo>
                      <a:pt x="683" y="1312"/>
                    </a:lnTo>
                    <a:lnTo>
                      <a:pt x="654" y="1331"/>
                    </a:lnTo>
                    <a:lnTo>
                      <a:pt x="625" y="1353"/>
                    </a:lnTo>
                    <a:lnTo>
                      <a:pt x="599" y="1379"/>
                    </a:lnTo>
                    <a:lnTo>
                      <a:pt x="574" y="1407"/>
                    </a:lnTo>
                    <a:lnTo>
                      <a:pt x="552" y="1437"/>
                    </a:lnTo>
                    <a:lnTo>
                      <a:pt x="523" y="1482"/>
                    </a:lnTo>
                    <a:lnTo>
                      <a:pt x="498" y="1529"/>
                    </a:lnTo>
                    <a:lnTo>
                      <a:pt x="476" y="1577"/>
                    </a:lnTo>
                    <a:lnTo>
                      <a:pt x="456" y="1626"/>
                    </a:lnTo>
                    <a:lnTo>
                      <a:pt x="437" y="1675"/>
                    </a:lnTo>
                    <a:lnTo>
                      <a:pt x="420" y="1725"/>
                    </a:lnTo>
                    <a:lnTo>
                      <a:pt x="402" y="1775"/>
                    </a:lnTo>
                    <a:lnTo>
                      <a:pt x="342" y="1700"/>
                    </a:lnTo>
                    <a:lnTo>
                      <a:pt x="285" y="1622"/>
                    </a:lnTo>
                    <a:lnTo>
                      <a:pt x="234" y="1541"/>
                    </a:lnTo>
                    <a:lnTo>
                      <a:pt x="186" y="1456"/>
                    </a:lnTo>
                    <a:lnTo>
                      <a:pt x="144" y="1369"/>
                    </a:lnTo>
                    <a:lnTo>
                      <a:pt x="107" y="1279"/>
                    </a:lnTo>
                    <a:lnTo>
                      <a:pt x="76" y="1187"/>
                    </a:lnTo>
                    <a:lnTo>
                      <a:pt x="49" y="1091"/>
                    </a:lnTo>
                    <a:lnTo>
                      <a:pt x="28" y="994"/>
                    </a:lnTo>
                    <a:lnTo>
                      <a:pt x="13" y="896"/>
                    </a:lnTo>
                    <a:lnTo>
                      <a:pt x="3" y="794"/>
                    </a:lnTo>
                    <a:lnTo>
                      <a:pt x="0" y="691"/>
                    </a:lnTo>
                    <a:lnTo>
                      <a:pt x="3" y="595"/>
                    </a:lnTo>
                    <a:lnTo>
                      <a:pt x="12" y="501"/>
                    </a:lnTo>
                    <a:lnTo>
                      <a:pt x="24" y="408"/>
                    </a:lnTo>
                    <a:lnTo>
                      <a:pt x="43" y="316"/>
                    </a:lnTo>
                    <a:lnTo>
                      <a:pt x="66" y="227"/>
                    </a:lnTo>
                    <a:lnTo>
                      <a:pt x="95" y="139"/>
                    </a:lnTo>
                    <a:lnTo>
                      <a:pt x="127" y="55"/>
                    </a:lnTo>
                    <a:lnTo>
                      <a:pt x="151" y="44"/>
                    </a:lnTo>
                    <a:lnTo>
                      <a:pt x="175" y="35"/>
                    </a:lnTo>
                    <a:lnTo>
                      <a:pt x="218" y="23"/>
                    </a:lnTo>
                    <a:lnTo>
                      <a:pt x="262" y="16"/>
                    </a:lnTo>
                    <a:lnTo>
                      <a:pt x="308" y="13"/>
                    </a:lnTo>
                    <a:lnTo>
                      <a:pt x="356" y="13"/>
                    </a:lnTo>
                    <a:lnTo>
                      <a:pt x="404" y="16"/>
                    </a:lnTo>
                    <a:lnTo>
                      <a:pt x="453" y="22"/>
                    </a:lnTo>
                    <a:lnTo>
                      <a:pt x="501" y="29"/>
                    </a:lnTo>
                    <a:lnTo>
                      <a:pt x="549" y="39"/>
                    </a:lnTo>
                    <a:lnTo>
                      <a:pt x="595" y="50"/>
                    </a:lnTo>
                    <a:lnTo>
                      <a:pt x="639" y="62"/>
                    </a:lnTo>
                    <a:lnTo>
                      <a:pt x="681" y="73"/>
                    </a:lnTo>
                    <a:lnTo>
                      <a:pt x="704" y="80"/>
                    </a:lnTo>
                    <a:lnTo>
                      <a:pt x="722" y="85"/>
                    </a:lnTo>
                    <a:lnTo>
                      <a:pt x="737" y="87"/>
                    </a:lnTo>
                    <a:lnTo>
                      <a:pt x="750" y="88"/>
                    </a:lnTo>
                    <a:lnTo>
                      <a:pt x="760" y="88"/>
                    </a:lnTo>
                    <a:lnTo>
                      <a:pt x="771" y="85"/>
                    </a:lnTo>
                    <a:lnTo>
                      <a:pt x="782" y="82"/>
                    </a:lnTo>
                    <a:lnTo>
                      <a:pt x="797" y="76"/>
                    </a:lnTo>
                    <a:lnTo>
                      <a:pt x="815" y="69"/>
                    </a:lnTo>
                    <a:lnTo>
                      <a:pt x="838" y="61"/>
                    </a:lnTo>
                    <a:lnTo>
                      <a:pt x="858" y="54"/>
                    </a:lnTo>
                    <a:lnTo>
                      <a:pt x="909" y="35"/>
                    </a:lnTo>
                    <a:lnTo>
                      <a:pt x="961" y="20"/>
                    </a:lnTo>
                    <a:lnTo>
                      <a:pt x="1015" y="10"/>
                    </a:lnTo>
                    <a:lnTo>
                      <a:pt x="1070" y="3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E7ECED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3696" y="2203"/>
                <a:ext cx="219" cy="141"/>
              </a:xfrm>
              <a:custGeom>
                <a:avLst/>
                <a:gdLst>
                  <a:gd name="T0" fmla="*/ 1236 w 1975"/>
                  <a:gd name="T1" fmla="*/ 0 h 1267"/>
                  <a:gd name="T2" fmla="*/ 1249 w 1975"/>
                  <a:gd name="T3" fmla="*/ 142 h 1267"/>
                  <a:gd name="T4" fmla="*/ 1285 w 1975"/>
                  <a:gd name="T5" fmla="*/ 278 h 1267"/>
                  <a:gd name="T6" fmla="*/ 1342 w 1975"/>
                  <a:gd name="T7" fmla="*/ 408 h 1267"/>
                  <a:gd name="T8" fmla="*/ 1418 w 1975"/>
                  <a:gd name="T9" fmla="*/ 533 h 1267"/>
                  <a:gd name="T10" fmla="*/ 1512 w 1975"/>
                  <a:gd name="T11" fmla="*/ 651 h 1267"/>
                  <a:gd name="T12" fmla="*/ 1621 w 1975"/>
                  <a:gd name="T13" fmla="*/ 765 h 1267"/>
                  <a:gd name="T14" fmla="*/ 1742 w 1975"/>
                  <a:gd name="T15" fmla="*/ 873 h 1267"/>
                  <a:gd name="T16" fmla="*/ 1815 w 1975"/>
                  <a:gd name="T17" fmla="*/ 937 h 1267"/>
                  <a:gd name="T18" fmla="*/ 1895 w 1975"/>
                  <a:gd name="T19" fmla="*/ 1021 h 1267"/>
                  <a:gd name="T20" fmla="*/ 1975 w 1975"/>
                  <a:gd name="T21" fmla="*/ 1116 h 1267"/>
                  <a:gd name="T22" fmla="*/ 1787 w 1975"/>
                  <a:gd name="T23" fmla="*/ 1188 h 1267"/>
                  <a:gd name="T24" fmla="*/ 1590 w 1975"/>
                  <a:gd name="T25" fmla="*/ 1237 h 1267"/>
                  <a:gd name="T26" fmla="*/ 1384 w 1975"/>
                  <a:gd name="T27" fmla="*/ 1264 h 1267"/>
                  <a:gd name="T28" fmla="*/ 1176 w 1975"/>
                  <a:gd name="T29" fmla="*/ 1264 h 1267"/>
                  <a:gd name="T30" fmla="*/ 978 w 1975"/>
                  <a:gd name="T31" fmla="*/ 1241 h 1267"/>
                  <a:gd name="T32" fmla="*/ 788 w 1975"/>
                  <a:gd name="T33" fmla="*/ 1194 h 1267"/>
                  <a:gd name="T34" fmla="*/ 607 w 1975"/>
                  <a:gd name="T35" fmla="*/ 1127 h 1267"/>
                  <a:gd name="T36" fmla="*/ 436 w 1975"/>
                  <a:gd name="T37" fmla="*/ 1042 h 1267"/>
                  <a:gd name="T38" fmla="*/ 277 w 1975"/>
                  <a:gd name="T39" fmla="*/ 938 h 1267"/>
                  <a:gd name="T40" fmla="*/ 131 w 1975"/>
                  <a:gd name="T41" fmla="*/ 816 h 1267"/>
                  <a:gd name="T42" fmla="*/ 0 w 1975"/>
                  <a:gd name="T43" fmla="*/ 680 h 1267"/>
                  <a:gd name="T44" fmla="*/ 35 w 1975"/>
                  <a:gd name="T45" fmla="*/ 580 h 1267"/>
                  <a:gd name="T46" fmla="*/ 74 w 1975"/>
                  <a:gd name="T47" fmla="*/ 482 h 1267"/>
                  <a:gd name="T48" fmla="*/ 121 w 1975"/>
                  <a:gd name="T49" fmla="*/ 387 h 1267"/>
                  <a:gd name="T50" fmla="*/ 173 w 1975"/>
                  <a:gd name="T51" fmla="*/ 312 h 1267"/>
                  <a:gd name="T52" fmla="*/ 223 w 1975"/>
                  <a:gd name="T53" fmla="*/ 258 h 1267"/>
                  <a:gd name="T54" fmla="*/ 281 w 1975"/>
                  <a:gd name="T55" fmla="*/ 216 h 1267"/>
                  <a:gd name="T56" fmla="*/ 344 w 1975"/>
                  <a:gd name="T57" fmla="*/ 190 h 1267"/>
                  <a:gd name="T58" fmla="*/ 413 w 1975"/>
                  <a:gd name="T59" fmla="*/ 184 h 1267"/>
                  <a:gd name="T60" fmla="*/ 485 w 1975"/>
                  <a:gd name="T61" fmla="*/ 200 h 1267"/>
                  <a:gd name="T62" fmla="*/ 554 w 1975"/>
                  <a:gd name="T63" fmla="*/ 239 h 1267"/>
                  <a:gd name="T64" fmla="*/ 606 w 1975"/>
                  <a:gd name="T65" fmla="*/ 292 h 1267"/>
                  <a:gd name="T66" fmla="*/ 644 w 1975"/>
                  <a:gd name="T67" fmla="*/ 354 h 1267"/>
                  <a:gd name="T68" fmla="*/ 672 w 1975"/>
                  <a:gd name="T69" fmla="*/ 423 h 1267"/>
                  <a:gd name="T70" fmla="*/ 694 w 1975"/>
                  <a:gd name="T71" fmla="*/ 495 h 1267"/>
                  <a:gd name="T72" fmla="*/ 714 w 1975"/>
                  <a:gd name="T73" fmla="*/ 567 h 1267"/>
                  <a:gd name="T74" fmla="*/ 735 w 1975"/>
                  <a:gd name="T75" fmla="*/ 636 h 1267"/>
                  <a:gd name="T76" fmla="*/ 749 w 1975"/>
                  <a:gd name="T77" fmla="*/ 676 h 1267"/>
                  <a:gd name="T78" fmla="*/ 766 w 1975"/>
                  <a:gd name="T79" fmla="*/ 721 h 1267"/>
                  <a:gd name="T80" fmla="*/ 786 w 1975"/>
                  <a:gd name="T81" fmla="*/ 769 h 1267"/>
                  <a:gd name="T82" fmla="*/ 809 w 1975"/>
                  <a:gd name="T83" fmla="*/ 814 h 1267"/>
                  <a:gd name="T84" fmla="*/ 835 w 1975"/>
                  <a:gd name="T85" fmla="*/ 853 h 1267"/>
                  <a:gd name="T86" fmla="*/ 864 w 1975"/>
                  <a:gd name="T87" fmla="*/ 882 h 1267"/>
                  <a:gd name="T88" fmla="*/ 894 w 1975"/>
                  <a:gd name="T89" fmla="*/ 897 h 1267"/>
                  <a:gd name="T90" fmla="*/ 928 w 1975"/>
                  <a:gd name="T91" fmla="*/ 894 h 1267"/>
                  <a:gd name="T92" fmla="*/ 963 w 1975"/>
                  <a:gd name="T93" fmla="*/ 870 h 1267"/>
                  <a:gd name="T94" fmla="*/ 999 w 1975"/>
                  <a:gd name="T95" fmla="*/ 820 h 1267"/>
                  <a:gd name="T96" fmla="*/ 1050 w 1975"/>
                  <a:gd name="T97" fmla="*/ 716 h 1267"/>
                  <a:gd name="T98" fmla="*/ 1087 w 1975"/>
                  <a:gd name="T99" fmla="*/ 606 h 1267"/>
                  <a:gd name="T100" fmla="*/ 1116 w 1975"/>
                  <a:gd name="T101" fmla="*/ 494 h 1267"/>
                  <a:gd name="T102" fmla="*/ 1142 w 1975"/>
                  <a:gd name="T103" fmla="*/ 382 h 1267"/>
                  <a:gd name="T104" fmla="*/ 1187 w 1975"/>
                  <a:gd name="T105" fmla="*/ 195 h 1267"/>
                  <a:gd name="T106" fmla="*/ 1233 w 1975"/>
                  <a:gd name="T107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75" h="1267">
                    <a:moveTo>
                      <a:pt x="1233" y="0"/>
                    </a:moveTo>
                    <a:lnTo>
                      <a:pt x="1236" y="0"/>
                    </a:lnTo>
                    <a:lnTo>
                      <a:pt x="1239" y="72"/>
                    </a:lnTo>
                    <a:lnTo>
                      <a:pt x="1249" y="142"/>
                    </a:lnTo>
                    <a:lnTo>
                      <a:pt x="1264" y="210"/>
                    </a:lnTo>
                    <a:lnTo>
                      <a:pt x="1285" y="278"/>
                    </a:lnTo>
                    <a:lnTo>
                      <a:pt x="1311" y="344"/>
                    </a:lnTo>
                    <a:lnTo>
                      <a:pt x="1342" y="408"/>
                    </a:lnTo>
                    <a:lnTo>
                      <a:pt x="1377" y="471"/>
                    </a:lnTo>
                    <a:lnTo>
                      <a:pt x="1418" y="533"/>
                    </a:lnTo>
                    <a:lnTo>
                      <a:pt x="1463" y="592"/>
                    </a:lnTo>
                    <a:lnTo>
                      <a:pt x="1512" y="651"/>
                    </a:lnTo>
                    <a:lnTo>
                      <a:pt x="1564" y="709"/>
                    </a:lnTo>
                    <a:lnTo>
                      <a:pt x="1621" y="765"/>
                    </a:lnTo>
                    <a:lnTo>
                      <a:pt x="1680" y="820"/>
                    </a:lnTo>
                    <a:lnTo>
                      <a:pt x="1742" y="873"/>
                    </a:lnTo>
                    <a:lnTo>
                      <a:pt x="1779" y="904"/>
                    </a:lnTo>
                    <a:lnTo>
                      <a:pt x="1815" y="937"/>
                    </a:lnTo>
                    <a:lnTo>
                      <a:pt x="1850" y="971"/>
                    </a:lnTo>
                    <a:lnTo>
                      <a:pt x="1895" y="1021"/>
                    </a:lnTo>
                    <a:lnTo>
                      <a:pt x="1936" y="1069"/>
                    </a:lnTo>
                    <a:lnTo>
                      <a:pt x="1975" y="1116"/>
                    </a:lnTo>
                    <a:lnTo>
                      <a:pt x="1883" y="1155"/>
                    </a:lnTo>
                    <a:lnTo>
                      <a:pt x="1787" y="1188"/>
                    </a:lnTo>
                    <a:lnTo>
                      <a:pt x="1690" y="1216"/>
                    </a:lnTo>
                    <a:lnTo>
                      <a:pt x="1590" y="1237"/>
                    </a:lnTo>
                    <a:lnTo>
                      <a:pt x="1488" y="1254"/>
                    </a:lnTo>
                    <a:lnTo>
                      <a:pt x="1384" y="1264"/>
                    </a:lnTo>
                    <a:lnTo>
                      <a:pt x="1277" y="1267"/>
                    </a:lnTo>
                    <a:lnTo>
                      <a:pt x="1176" y="1264"/>
                    </a:lnTo>
                    <a:lnTo>
                      <a:pt x="1076" y="1255"/>
                    </a:lnTo>
                    <a:lnTo>
                      <a:pt x="978" y="1241"/>
                    </a:lnTo>
                    <a:lnTo>
                      <a:pt x="881" y="1220"/>
                    </a:lnTo>
                    <a:lnTo>
                      <a:pt x="788" y="1194"/>
                    </a:lnTo>
                    <a:lnTo>
                      <a:pt x="696" y="1164"/>
                    </a:lnTo>
                    <a:lnTo>
                      <a:pt x="607" y="1127"/>
                    </a:lnTo>
                    <a:lnTo>
                      <a:pt x="519" y="1087"/>
                    </a:lnTo>
                    <a:lnTo>
                      <a:pt x="436" y="1042"/>
                    </a:lnTo>
                    <a:lnTo>
                      <a:pt x="355" y="991"/>
                    </a:lnTo>
                    <a:lnTo>
                      <a:pt x="277" y="938"/>
                    </a:lnTo>
                    <a:lnTo>
                      <a:pt x="202" y="879"/>
                    </a:lnTo>
                    <a:lnTo>
                      <a:pt x="131" y="816"/>
                    </a:lnTo>
                    <a:lnTo>
                      <a:pt x="63" y="750"/>
                    </a:lnTo>
                    <a:lnTo>
                      <a:pt x="0" y="680"/>
                    </a:lnTo>
                    <a:lnTo>
                      <a:pt x="18" y="630"/>
                    </a:lnTo>
                    <a:lnTo>
                      <a:pt x="35" y="580"/>
                    </a:lnTo>
                    <a:lnTo>
                      <a:pt x="54" y="531"/>
                    </a:lnTo>
                    <a:lnTo>
                      <a:pt x="74" y="482"/>
                    </a:lnTo>
                    <a:lnTo>
                      <a:pt x="96" y="434"/>
                    </a:lnTo>
                    <a:lnTo>
                      <a:pt x="121" y="387"/>
                    </a:lnTo>
                    <a:lnTo>
                      <a:pt x="150" y="342"/>
                    </a:lnTo>
                    <a:lnTo>
                      <a:pt x="173" y="312"/>
                    </a:lnTo>
                    <a:lnTo>
                      <a:pt x="197" y="284"/>
                    </a:lnTo>
                    <a:lnTo>
                      <a:pt x="223" y="258"/>
                    </a:lnTo>
                    <a:lnTo>
                      <a:pt x="252" y="236"/>
                    </a:lnTo>
                    <a:lnTo>
                      <a:pt x="281" y="216"/>
                    </a:lnTo>
                    <a:lnTo>
                      <a:pt x="313" y="202"/>
                    </a:lnTo>
                    <a:lnTo>
                      <a:pt x="344" y="190"/>
                    </a:lnTo>
                    <a:lnTo>
                      <a:pt x="378" y="184"/>
                    </a:lnTo>
                    <a:lnTo>
                      <a:pt x="413" y="184"/>
                    </a:lnTo>
                    <a:lnTo>
                      <a:pt x="449" y="188"/>
                    </a:lnTo>
                    <a:lnTo>
                      <a:pt x="485" y="200"/>
                    </a:lnTo>
                    <a:lnTo>
                      <a:pt x="521" y="217"/>
                    </a:lnTo>
                    <a:lnTo>
                      <a:pt x="554" y="239"/>
                    </a:lnTo>
                    <a:lnTo>
                      <a:pt x="581" y="264"/>
                    </a:lnTo>
                    <a:lnTo>
                      <a:pt x="606" y="292"/>
                    </a:lnTo>
                    <a:lnTo>
                      <a:pt x="627" y="322"/>
                    </a:lnTo>
                    <a:lnTo>
                      <a:pt x="644" y="354"/>
                    </a:lnTo>
                    <a:lnTo>
                      <a:pt x="659" y="388"/>
                    </a:lnTo>
                    <a:lnTo>
                      <a:pt x="672" y="423"/>
                    </a:lnTo>
                    <a:lnTo>
                      <a:pt x="684" y="458"/>
                    </a:lnTo>
                    <a:lnTo>
                      <a:pt x="694" y="495"/>
                    </a:lnTo>
                    <a:lnTo>
                      <a:pt x="705" y="532"/>
                    </a:lnTo>
                    <a:lnTo>
                      <a:pt x="714" y="567"/>
                    </a:lnTo>
                    <a:lnTo>
                      <a:pt x="725" y="603"/>
                    </a:lnTo>
                    <a:lnTo>
                      <a:pt x="735" y="636"/>
                    </a:lnTo>
                    <a:lnTo>
                      <a:pt x="741" y="655"/>
                    </a:lnTo>
                    <a:lnTo>
                      <a:pt x="749" y="676"/>
                    </a:lnTo>
                    <a:lnTo>
                      <a:pt x="756" y="698"/>
                    </a:lnTo>
                    <a:lnTo>
                      <a:pt x="766" y="721"/>
                    </a:lnTo>
                    <a:lnTo>
                      <a:pt x="775" y="745"/>
                    </a:lnTo>
                    <a:lnTo>
                      <a:pt x="786" y="769"/>
                    </a:lnTo>
                    <a:lnTo>
                      <a:pt x="797" y="792"/>
                    </a:lnTo>
                    <a:lnTo>
                      <a:pt x="809" y="814"/>
                    </a:lnTo>
                    <a:lnTo>
                      <a:pt x="821" y="834"/>
                    </a:lnTo>
                    <a:lnTo>
                      <a:pt x="835" y="853"/>
                    </a:lnTo>
                    <a:lnTo>
                      <a:pt x="849" y="869"/>
                    </a:lnTo>
                    <a:lnTo>
                      <a:pt x="864" y="882"/>
                    </a:lnTo>
                    <a:lnTo>
                      <a:pt x="878" y="892"/>
                    </a:lnTo>
                    <a:lnTo>
                      <a:pt x="894" y="897"/>
                    </a:lnTo>
                    <a:lnTo>
                      <a:pt x="911" y="898"/>
                    </a:lnTo>
                    <a:lnTo>
                      <a:pt x="928" y="894"/>
                    </a:lnTo>
                    <a:lnTo>
                      <a:pt x="945" y="886"/>
                    </a:lnTo>
                    <a:lnTo>
                      <a:pt x="963" y="870"/>
                    </a:lnTo>
                    <a:lnTo>
                      <a:pt x="980" y="849"/>
                    </a:lnTo>
                    <a:lnTo>
                      <a:pt x="999" y="820"/>
                    </a:lnTo>
                    <a:lnTo>
                      <a:pt x="1027" y="768"/>
                    </a:lnTo>
                    <a:lnTo>
                      <a:pt x="1050" y="716"/>
                    </a:lnTo>
                    <a:lnTo>
                      <a:pt x="1070" y="661"/>
                    </a:lnTo>
                    <a:lnTo>
                      <a:pt x="1087" y="606"/>
                    </a:lnTo>
                    <a:lnTo>
                      <a:pt x="1103" y="550"/>
                    </a:lnTo>
                    <a:lnTo>
                      <a:pt x="1116" y="494"/>
                    </a:lnTo>
                    <a:lnTo>
                      <a:pt x="1129" y="438"/>
                    </a:lnTo>
                    <a:lnTo>
                      <a:pt x="1142" y="382"/>
                    </a:lnTo>
                    <a:lnTo>
                      <a:pt x="1164" y="290"/>
                    </a:lnTo>
                    <a:lnTo>
                      <a:pt x="1187" y="195"/>
                    </a:lnTo>
                    <a:lnTo>
                      <a:pt x="1210" y="98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ED9893"/>
              </a:solidFill>
              <a:ln w="0">
                <a:solidFill>
                  <a:srgbClr val="ED989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3831" y="2252"/>
                <a:ext cx="61" cy="60"/>
              </a:xfrm>
              <a:custGeom>
                <a:avLst/>
                <a:gdLst>
                  <a:gd name="T0" fmla="*/ 488 w 546"/>
                  <a:gd name="T1" fmla="*/ 0 h 543"/>
                  <a:gd name="T2" fmla="*/ 503 w 546"/>
                  <a:gd name="T3" fmla="*/ 2 h 543"/>
                  <a:gd name="T4" fmla="*/ 516 w 546"/>
                  <a:gd name="T5" fmla="*/ 9 h 543"/>
                  <a:gd name="T6" fmla="*/ 529 w 546"/>
                  <a:gd name="T7" fmla="*/ 18 h 543"/>
                  <a:gd name="T8" fmla="*/ 538 w 546"/>
                  <a:gd name="T9" fmla="*/ 30 h 543"/>
                  <a:gd name="T10" fmla="*/ 545 w 546"/>
                  <a:gd name="T11" fmla="*/ 43 h 543"/>
                  <a:gd name="T12" fmla="*/ 546 w 546"/>
                  <a:gd name="T13" fmla="*/ 58 h 543"/>
                  <a:gd name="T14" fmla="*/ 545 w 546"/>
                  <a:gd name="T15" fmla="*/ 73 h 543"/>
                  <a:gd name="T16" fmla="*/ 538 w 546"/>
                  <a:gd name="T17" fmla="*/ 87 h 543"/>
                  <a:gd name="T18" fmla="*/ 529 w 546"/>
                  <a:gd name="T19" fmla="*/ 99 h 543"/>
                  <a:gd name="T20" fmla="*/ 99 w 546"/>
                  <a:gd name="T21" fmla="*/ 526 h 543"/>
                  <a:gd name="T22" fmla="*/ 88 w 546"/>
                  <a:gd name="T23" fmla="*/ 535 h 543"/>
                  <a:gd name="T24" fmla="*/ 73 w 546"/>
                  <a:gd name="T25" fmla="*/ 541 h 543"/>
                  <a:gd name="T26" fmla="*/ 58 w 546"/>
                  <a:gd name="T27" fmla="*/ 543 h 543"/>
                  <a:gd name="T28" fmla="*/ 44 w 546"/>
                  <a:gd name="T29" fmla="*/ 541 h 543"/>
                  <a:gd name="T30" fmla="*/ 30 w 546"/>
                  <a:gd name="T31" fmla="*/ 535 h 543"/>
                  <a:gd name="T32" fmla="*/ 17 w 546"/>
                  <a:gd name="T33" fmla="*/ 526 h 543"/>
                  <a:gd name="T34" fmla="*/ 8 w 546"/>
                  <a:gd name="T35" fmla="*/ 513 h 543"/>
                  <a:gd name="T36" fmla="*/ 3 w 546"/>
                  <a:gd name="T37" fmla="*/ 500 h 543"/>
                  <a:gd name="T38" fmla="*/ 0 w 546"/>
                  <a:gd name="T39" fmla="*/ 485 h 543"/>
                  <a:gd name="T40" fmla="*/ 3 w 546"/>
                  <a:gd name="T41" fmla="*/ 470 h 543"/>
                  <a:gd name="T42" fmla="*/ 8 w 546"/>
                  <a:gd name="T43" fmla="*/ 457 h 543"/>
                  <a:gd name="T44" fmla="*/ 17 w 546"/>
                  <a:gd name="T45" fmla="*/ 444 h 543"/>
                  <a:gd name="T46" fmla="*/ 447 w 546"/>
                  <a:gd name="T47" fmla="*/ 18 h 543"/>
                  <a:gd name="T48" fmla="*/ 460 w 546"/>
                  <a:gd name="T49" fmla="*/ 9 h 543"/>
                  <a:gd name="T50" fmla="*/ 473 w 546"/>
                  <a:gd name="T51" fmla="*/ 2 h 543"/>
                  <a:gd name="T52" fmla="*/ 488 w 546"/>
                  <a:gd name="T53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6" h="543">
                    <a:moveTo>
                      <a:pt x="488" y="0"/>
                    </a:moveTo>
                    <a:lnTo>
                      <a:pt x="503" y="2"/>
                    </a:lnTo>
                    <a:lnTo>
                      <a:pt x="516" y="9"/>
                    </a:lnTo>
                    <a:lnTo>
                      <a:pt x="529" y="18"/>
                    </a:lnTo>
                    <a:lnTo>
                      <a:pt x="538" y="30"/>
                    </a:lnTo>
                    <a:lnTo>
                      <a:pt x="545" y="43"/>
                    </a:lnTo>
                    <a:lnTo>
                      <a:pt x="546" y="58"/>
                    </a:lnTo>
                    <a:lnTo>
                      <a:pt x="545" y="73"/>
                    </a:lnTo>
                    <a:lnTo>
                      <a:pt x="538" y="87"/>
                    </a:lnTo>
                    <a:lnTo>
                      <a:pt x="529" y="99"/>
                    </a:lnTo>
                    <a:lnTo>
                      <a:pt x="99" y="526"/>
                    </a:lnTo>
                    <a:lnTo>
                      <a:pt x="88" y="535"/>
                    </a:lnTo>
                    <a:lnTo>
                      <a:pt x="73" y="541"/>
                    </a:lnTo>
                    <a:lnTo>
                      <a:pt x="58" y="543"/>
                    </a:lnTo>
                    <a:lnTo>
                      <a:pt x="44" y="541"/>
                    </a:lnTo>
                    <a:lnTo>
                      <a:pt x="30" y="535"/>
                    </a:lnTo>
                    <a:lnTo>
                      <a:pt x="17" y="526"/>
                    </a:lnTo>
                    <a:lnTo>
                      <a:pt x="8" y="513"/>
                    </a:lnTo>
                    <a:lnTo>
                      <a:pt x="3" y="500"/>
                    </a:lnTo>
                    <a:lnTo>
                      <a:pt x="0" y="485"/>
                    </a:lnTo>
                    <a:lnTo>
                      <a:pt x="3" y="470"/>
                    </a:lnTo>
                    <a:lnTo>
                      <a:pt x="8" y="457"/>
                    </a:lnTo>
                    <a:lnTo>
                      <a:pt x="17" y="444"/>
                    </a:lnTo>
                    <a:lnTo>
                      <a:pt x="447" y="18"/>
                    </a:lnTo>
                    <a:lnTo>
                      <a:pt x="460" y="9"/>
                    </a:lnTo>
                    <a:lnTo>
                      <a:pt x="473" y="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3898" y="2092"/>
                <a:ext cx="126" cy="154"/>
              </a:xfrm>
              <a:custGeom>
                <a:avLst/>
                <a:gdLst>
                  <a:gd name="T0" fmla="*/ 1059 w 1138"/>
                  <a:gd name="T1" fmla="*/ 95 h 1388"/>
                  <a:gd name="T2" fmla="*/ 1109 w 1138"/>
                  <a:gd name="T3" fmla="*/ 290 h 1388"/>
                  <a:gd name="T4" fmla="*/ 1135 w 1138"/>
                  <a:gd name="T5" fmla="*/ 496 h 1388"/>
                  <a:gd name="T6" fmla="*/ 1138 w 1138"/>
                  <a:gd name="T7" fmla="*/ 622 h 1388"/>
                  <a:gd name="T8" fmla="*/ 379 w 1138"/>
                  <a:gd name="T9" fmla="*/ 1373 h 1388"/>
                  <a:gd name="T10" fmla="*/ 337 w 1138"/>
                  <a:gd name="T11" fmla="*/ 1388 h 1388"/>
                  <a:gd name="T12" fmla="*/ 292 w 1138"/>
                  <a:gd name="T13" fmla="*/ 1383 h 1388"/>
                  <a:gd name="T14" fmla="*/ 252 w 1138"/>
                  <a:gd name="T15" fmla="*/ 1359 h 1388"/>
                  <a:gd name="T16" fmla="*/ 14 w 1138"/>
                  <a:gd name="T17" fmla="*/ 1118 h 1388"/>
                  <a:gd name="T18" fmla="*/ 0 w 1138"/>
                  <a:gd name="T19" fmla="*/ 1075 h 1388"/>
                  <a:gd name="T20" fmla="*/ 5 w 1138"/>
                  <a:gd name="T21" fmla="*/ 1031 h 1388"/>
                  <a:gd name="T22" fmla="*/ 29 w 1138"/>
                  <a:gd name="T23" fmla="*/ 992 h 1388"/>
                  <a:gd name="T24" fmla="*/ 249 w 1138"/>
                  <a:gd name="T25" fmla="*/ 773 h 1388"/>
                  <a:gd name="T26" fmla="*/ 424 w 1138"/>
                  <a:gd name="T27" fmla="*/ 947 h 1388"/>
                  <a:gd name="T28" fmla="*/ 449 w 1138"/>
                  <a:gd name="T29" fmla="*/ 962 h 1388"/>
                  <a:gd name="T30" fmla="*/ 479 w 1138"/>
                  <a:gd name="T31" fmla="*/ 962 h 1388"/>
                  <a:gd name="T32" fmla="*/ 505 w 1138"/>
                  <a:gd name="T33" fmla="*/ 947 h 1388"/>
                  <a:gd name="T34" fmla="*/ 521 w 1138"/>
                  <a:gd name="T35" fmla="*/ 921 h 1388"/>
                  <a:gd name="T36" fmla="*/ 521 w 1138"/>
                  <a:gd name="T37" fmla="*/ 891 h 1388"/>
                  <a:gd name="T38" fmla="*/ 505 w 1138"/>
                  <a:gd name="T39" fmla="*/ 865 h 1388"/>
                  <a:gd name="T40" fmla="*/ 330 w 1138"/>
                  <a:gd name="T41" fmla="*/ 691 h 1388"/>
                  <a:gd name="T42" fmla="*/ 424 w 1138"/>
                  <a:gd name="T43" fmla="*/ 601 h 1388"/>
                  <a:gd name="T44" fmla="*/ 551 w 1138"/>
                  <a:gd name="T45" fmla="*/ 726 h 1388"/>
                  <a:gd name="T46" fmla="*/ 580 w 1138"/>
                  <a:gd name="T47" fmla="*/ 733 h 1388"/>
                  <a:gd name="T48" fmla="*/ 609 w 1138"/>
                  <a:gd name="T49" fmla="*/ 726 h 1388"/>
                  <a:gd name="T50" fmla="*/ 630 w 1138"/>
                  <a:gd name="T51" fmla="*/ 704 h 1388"/>
                  <a:gd name="T52" fmla="*/ 638 w 1138"/>
                  <a:gd name="T53" fmla="*/ 676 h 1388"/>
                  <a:gd name="T54" fmla="*/ 630 w 1138"/>
                  <a:gd name="T55" fmla="*/ 647 h 1388"/>
                  <a:gd name="T56" fmla="*/ 505 w 1138"/>
                  <a:gd name="T57" fmla="*/ 520 h 1388"/>
                  <a:gd name="T58" fmla="*/ 504 w 1138"/>
                  <a:gd name="T59" fmla="*/ 519 h 1388"/>
                  <a:gd name="T60" fmla="*/ 597 w 1138"/>
                  <a:gd name="T61" fmla="*/ 428 h 1388"/>
                  <a:gd name="T62" fmla="*/ 770 w 1138"/>
                  <a:gd name="T63" fmla="*/ 601 h 1388"/>
                  <a:gd name="T64" fmla="*/ 797 w 1138"/>
                  <a:gd name="T65" fmla="*/ 616 h 1388"/>
                  <a:gd name="T66" fmla="*/ 826 w 1138"/>
                  <a:gd name="T67" fmla="*/ 616 h 1388"/>
                  <a:gd name="T68" fmla="*/ 852 w 1138"/>
                  <a:gd name="T69" fmla="*/ 601 h 1388"/>
                  <a:gd name="T70" fmla="*/ 868 w 1138"/>
                  <a:gd name="T71" fmla="*/ 575 h 1388"/>
                  <a:gd name="T72" fmla="*/ 868 w 1138"/>
                  <a:gd name="T73" fmla="*/ 546 h 1388"/>
                  <a:gd name="T74" fmla="*/ 852 w 1138"/>
                  <a:gd name="T75" fmla="*/ 520 h 1388"/>
                  <a:gd name="T76" fmla="*/ 678 w 1138"/>
                  <a:gd name="T77" fmla="*/ 346 h 1388"/>
                  <a:gd name="T78" fmla="*/ 770 w 1138"/>
                  <a:gd name="T79" fmla="*/ 255 h 1388"/>
                  <a:gd name="T80" fmla="*/ 887 w 1138"/>
                  <a:gd name="T81" fmla="*/ 371 h 1388"/>
                  <a:gd name="T82" fmla="*/ 912 w 1138"/>
                  <a:gd name="T83" fmla="*/ 386 h 1388"/>
                  <a:gd name="T84" fmla="*/ 942 w 1138"/>
                  <a:gd name="T85" fmla="*/ 386 h 1388"/>
                  <a:gd name="T86" fmla="*/ 968 w 1138"/>
                  <a:gd name="T87" fmla="*/ 371 h 1388"/>
                  <a:gd name="T88" fmla="*/ 984 w 1138"/>
                  <a:gd name="T89" fmla="*/ 345 h 1388"/>
                  <a:gd name="T90" fmla="*/ 984 w 1138"/>
                  <a:gd name="T91" fmla="*/ 315 h 1388"/>
                  <a:gd name="T92" fmla="*/ 968 w 1138"/>
                  <a:gd name="T93" fmla="*/ 289 h 1388"/>
                  <a:gd name="T94" fmla="*/ 852 w 1138"/>
                  <a:gd name="T95" fmla="*/ 174 h 1388"/>
                  <a:gd name="T96" fmla="*/ 1026 w 1138"/>
                  <a:gd name="T97" fmla="*/ 0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8" h="1388">
                    <a:moveTo>
                      <a:pt x="1026" y="0"/>
                    </a:moveTo>
                    <a:lnTo>
                      <a:pt x="1059" y="95"/>
                    </a:lnTo>
                    <a:lnTo>
                      <a:pt x="1087" y="192"/>
                    </a:lnTo>
                    <a:lnTo>
                      <a:pt x="1109" y="290"/>
                    </a:lnTo>
                    <a:lnTo>
                      <a:pt x="1125" y="392"/>
                    </a:lnTo>
                    <a:lnTo>
                      <a:pt x="1135" y="496"/>
                    </a:lnTo>
                    <a:lnTo>
                      <a:pt x="1138" y="600"/>
                    </a:lnTo>
                    <a:lnTo>
                      <a:pt x="1138" y="622"/>
                    </a:lnTo>
                    <a:lnTo>
                      <a:pt x="398" y="1359"/>
                    </a:lnTo>
                    <a:lnTo>
                      <a:pt x="379" y="1373"/>
                    </a:lnTo>
                    <a:lnTo>
                      <a:pt x="359" y="1383"/>
                    </a:lnTo>
                    <a:lnTo>
                      <a:pt x="337" y="1388"/>
                    </a:lnTo>
                    <a:lnTo>
                      <a:pt x="313" y="1388"/>
                    </a:lnTo>
                    <a:lnTo>
                      <a:pt x="292" y="1383"/>
                    </a:lnTo>
                    <a:lnTo>
                      <a:pt x="271" y="1373"/>
                    </a:lnTo>
                    <a:lnTo>
                      <a:pt x="252" y="1359"/>
                    </a:lnTo>
                    <a:lnTo>
                      <a:pt x="29" y="1135"/>
                    </a:lnTo>
                    <a:lnTo>
                      <a:pt x="14" y="1118"/>
                    </a:lnTo>
                    <a:lnTo>
                      <a:pt x="5" y="1097"/>
                    </a:lnTo>
                    <a:lnTo>
                      <a:pt x="0" y="1075"/>
                    </a:lnTo>
                    <a:lnTo>
                      <a:pt x="0" y="1053"/>
                    </a:lnTo>
                    <a:lnTo>
                      <a:pt x="5" y="1031"/>
                    </a:lnTo>
                    <a:lnTo>
                      <a:pt x="14" y="1011"/>
                    </a:lnTo>
                    <a:lnTo>
                      <a:pt x="29" y="992"/>
                    </a:lnTo>
                    <a:lnTo>
                      <a:pt x="249" y="773"/>
                    </a:lnTo>
                    <a:lnTo>
                      <a:pt x="249" y="773"/>
                    </a:lnTo>
                    <a:lnTo>
                      <a:pt x="249" y="774"/>
                    </a:lnTo>
                    <a:lnTo>
                      <a:pt x="424" y="947"/>
                    </a:lnTo>
                    <a:lnTo>
                      <a:pt x="435" y="956"/>
                    </a:lnTo>
                    <a:lnTo>
                      <a:pt x="449" y="962"/>
                    </a:lnTo>
                    <a:lnTo>
                      <a:pt x="464" y="964"/>
                    </a:lnTo>
                    <a:lnTo>
                      <a:pt x="479" y="962"/>
                    </a:lnTo>
                    <a:lnTo>
                      <a:pt x="493" y="956"/>
                    </a:lnTo>
                    <a:lnTo>
                      <a:pt x="505" y="947"/>
                    </a:lnTo>
                    <a:lnTo>
                      <a:pt x="514" y="934"/>
                    </a:lnTo>
                    <a:lnTo>
                      <a:pt x="521" y="921"/>
                    </a:lnTo>
                    <a:lnTo>
                      <a:pt x="522" y="906"/>
                    </a:lnTo>
                    <a:lnTo>
                      <a:pt x="521" y="891"/>
                    </a:lnTo>
                    <a:lnTo>
                      <a:pt x="514" y="878"/>
                    </a:lnTo>
                    <a:lnTo>
                      <a:pt x="505" y="865"/>
                    </a:lnTo>
                    <a:lnTo>
                      <a:pt x="331" y="692"/>
                    </a:lnTo>
                    <a:lnTo>
                      <a:pt x="330" y="691"/>
                    </a:lnTo>
                    <a:lnTo>
                      <a:pt x="423" y="600"/>
                    </a:lnTo>
                    <a:lnTo>
                      <a:pt x="424" y="601"/>
                    </a:lnTo>
                    <a:lnTo>
                      <a:pt x="539" y="717"/>
                    </a:lnTo>
                    <a:lnTo>
                      <a:pt x="551" y="726"/>
                    </a:lnTo>
                    <a:lnTo>
                      <a:pt x="565" y="731"/>
                    </a:lnTo>
                    <a:lnTo>
                      <a:pt x="580" y="733"/>
                    </a:lnTo>
                    <a:lnTo>
                      <a:pt x="594" y="731"/>
                    </a:lnTo>
                    <a:lnTo>
                      <a:pt x="609" y="726"/>
                    </a:lnTo>
                    <a:lnTo>
                      <a:pt x="621" y="717"/>
                    </a:lnTo>
                    <a:lnTo>
                      <a:pt x="630" y="704"/>
                    </a:lnTo>
                    <a:lnTo>
                      <a:pt x="637" y="690"/>
                    </a:lnTo>
                    <a:lnTo>
                      <a:pt x="638" y="676"/>
                    </a:lnTo>
                    <a:lnTo>
                      <a:pt x="637" y="661"/>
                    </a:lnTo>
                    <a:lnTo>
                      <a:pt x="630" y="647"/>
                    </a:lnTo>
                    <a:lnTo>
                      <a:pt x="621" y="635"/>
                    </a:lnTo>
                    <a:lnTo>
                      <a:pt x="505" y="520"/>
                    </a:lnTo>
                    <a:lnTo>
                      <a:pt x="505" y="520"/>
                    </a:lnTo>
                    <a:lnTo>
                      <a:pt x="504" y="519"/>
                    </a:lnTo>
                    <a:lnTo>
                      <a:pt x="597" y="428"/>
                    </a:lnTo>
                    <a:lnTo>
                      <a:pt x="597" y="428"/>
                    </a:lnTo>
                    <a:lnTo>
                      <a:pt x="598" y="429"/>
                    </a:lnTo>
                    <a:lnTo>
                      <a:pt x="770" y="601"/>
                    </a:lnTo>
                    <a:lnTo>
                      <a:pt x="783" y="611"/>
                    </a:lnTo>
                    <a:lnTo>
                      <a:pt x="797" y="616"/>
                    </a:lnTo>
                    <a:lnTo>
                      <a:pt x="811" y="618"/>
                    </a:lnTo>
                    <a:lnTo>
                      <a:pt x="826" y="616"/>
                    </a:lnTo>
                    <a:lnTo>
                      <a:pt x="841" y="611"/>
                    </a:lnTo>
                    <a:lnTo>
                      <a:pt x="852" y="601"/>
                    </a:lnTo>
                    <a:lnTo>
                      <a:pt x="862" y="589"/>
                    </a:lnTo>
                    <a:lnTo>
                      <a:pt x="868" y="575"/>
                    </a:lnTo>
                    <a:lnTo>
                      <a:pt x="869" y="561"/>
                    </a:lnTo>
                    <a:lnTo>
                      <a:pt x="868" y="546"/>
                    </a:lnTo>
                    <a:lnTo>
                      <a:pt x="862" y="532"/>
                    </a:lnTo>
                    <a:lnTo>
                      <a:pt x="852" y="520"/>
                    </a:lnTo>
                    <a:lnTo>
                      <a:pt x="679" y="347"/>
                    </a:lnTo>
                    <a:lnTo>
                      <a:pt x="678" y="346"/>
                    </a:lnTo>
                    <a:lnTo>
                      <a:pt x="770" y="255"/>
                    </a:lnTo>
                    <a:lnTo>
                      <a:pt x="770" y="255"/>
                    </a:lnTo>
                    <a:lnTo>
                      <a:pt x="770" y="256"/>
                    </a:lnTo>
                    <a:lnTo>
                      <a:pt x="887" y="371"/>
                    </a:lnTo>
                    <a:lnTo>
                      <a:pt x="899" y="380"/>
                    </a:lnTo>
                    <a:lnTo>
                      <a:pt x="912" y="386"/>
                    </a:lnTo>
                    <a:lnTo>
                      <a:pt x="927" y="388"/>
                    </a:lnTo>
                    <a:lnTo>
                      <a:pt x="942" y="386"/>
                    </a:lnTo>
                    <a:lnTo>
                      <a:pt x="957" y="380"/>
                    </a:lnTo>
                    <a:lnTo>
                      <a:pt x="968" y="371"/>
                    </a:lnTo>
                    <a:lnTo>
                      <a:pt x="978" y="358"/>
                    </a:lnTo>
                    <a:lnTo>
                      <a:pt x="984" y="345"/>
                    </a:lnTo>
                    <a:lnTo>
                      <a:pt x="986" y="330"/>
                    </a:lnTo>
                    <a:lnTo>
                      <a:pt x="984" y="315"/>
                    </a:lnTo>
                    <a:lnTo>
                      <a:pt x="978" y="302"/>
                    </a:lnTo>
                    <a:lnTo>
                      <a:pt x="968" y="289"/>
                    </a:lnTo>
                    <a:lnTo>
                      <a:pt x="852" y="174"/>
                    </a:lnTo>
                    <a:lnTo>
                      <a:pt x="852" y="174"/>
                    </a:lnTo>
                    <a:lnTo>
                      <a:pt x="851" y="173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A1C8EC"/>
              </a:solidFill>
              <a:ln w="0">
                <a:solidFill>
                  <a:srgbClr val="A1C8E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3925" y="2168"/>
                <a:ext cx="31" cy="31"/>
              </a:xfrm>
              <a:custGeom>
                <a:avLst/>
                <a:gdLst>
                  <a:gd name="T0" fmla="*/ 81 w 273"/>
                  <a:gd name="T1" fmla="*/ 0 h 273"/>
                  <a:gd name="T2" fmla="*/ 82 w 273"/>
                  <a:gd name="T3" fmla="*/ 1 h 273"/>
                  <a:gd name="T4" fmla="*/ 256 w 273"/>
                  <a:gd name="T5" fmla="*/ 174 h 273"/>
                  <a:gd name="T6" fmla="*/ 265 w 273"/>
                  <a:gd name="T7" fmla="*/ 187 h 273"/>
                  <a:gd name="T8" fmla="*/ 272 w 273"/>
                  <a:gd name="T9" fmla="*/ 200 h 273"/>
                  <a:gd name="T10" fmla="*/ 273 w 273"/>
                  <a:gd name="T11" fmla="*/ 215 h 273"/>
                  <a:gd name="T12" fmla="*/ 272 w 273"/>
                  <a:gd name="T13" fmla="*/ 230 h 273"/>
                  <a:gd name="T14" fmla="*/ 265 w 273"/>
                  <a:gd name="T15" fmla="*/ 243 h 273"/>
                  <a:gd name="T16" fmla="*/ 256 w 273"/>
                  <a:gd name="T17" fmla="*/ 256 h 273"/>
                  <a:gd name="T18" fmla="*/ 244 w 273"/>
                  <a:gd name="T19" fmla="*/ 265 h 273"/>
                  <a:gd name="T20" fmla="*/ 230 w 273"/>
                  <a:gd name="T21" fmla="*/ 271 h 273"/>
                  <a:gd name="T22" fmla="*/ 216 w 273"/>
                  <a:gd name="T23" fmla="*/ 273 h 273"/>
                  <a:gd name="T24" fmla="*/ 201 w 273"/>
                  <a:gd name="T25" fmla="*/ 271 h 273"/>
                  <a:gd name="T26" fmla="*/ 186 w 273"/>
                  <a:gd name="T27" fmla="*/ 265 h 273"/>
                  <a:gd name="T28" fmla="*/ 175 w 273"/>
                  <a:gd name="T29" fmla="*/ 256 h 273"/>
                  <a:gd name="T30" fmla="*/ 0 w 273"/>
                  <a:gd name="T31" fmla="*/ 83 h 273"/>
                  <a:gd name="T32" fmla="*/ 0 w 273"/>
                  <a:gd name="T33" fmla="*/ 82 h 273"/>
                  <a:gd name="T34" fmla="*/ 0 w 273"/>
                  <a:gd name="T35" fmla="*/ 82 h 273"/>
                  <a:gd name="T36" fmla="*/ 81 w 273"/>
                  <a:gd name="T37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3" h="273">
                    <a:moveTo>
                      <a:pt x="81" y="0"/>
                    </a:moveTo>
                    <a:lnTo>
                      <a:pt x="82" y="1"/>
                    </a:lnTo>
                    <a:lnTo>
                      <a:pt x="256" y="174"/>
                    </a:lnTo>
                    <a:lnTo>
                      <a:pt x="265" y="187"/>
                    </a:lnTo>
                    <a:lnTo>
                      <a:pt x="272" y="200"/>
                    </a:lnTo>
                    <a:lnTo>
                      <a:pt x="273" y="215"/>
                    </a:lnTo>
                    <a:lnTo>
                      <a:pt x="272" y="230"/>
                    </a:lnTo>
                    <a:lnTo>
                      <a:pt x="265" y="243"/>
                    </a:lnTo>
                    <a:lnTo>
                      <a:pt x="256" y="256"/>
                    </a:lnTo>
                    <a:lnTo>
                      <a:pt x="244" y="265"/>
                    </a:lnTo>
                    <a:lnTo>
                      <a:pt x="230" y="271"/>
                    </a:lnTo>
                    <a:lnTo>
                      <a:pt x="216" y="273"/>
                    </a:lnTo>
                    <a:lnTo>
                      <a:pt x="201" y="271"/>
                    </a:lnTo>
                    <a:lnTo>
                      <a:pt x="186" y="265"/>
                    </a:lnTo>
                    <a:lnTo>
                      <a:pt x="175" y="256"/>
                    </a:lnTo>
                    <a:lnTo>
                      <a:pt x="0" y="83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7FABDA"/>
              </a:solidFill>
              <a:ln w="0">
                <a:solidFill>
                  <a:srgbClr val="7FABD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2"/>
              <p:cNvSpPr>
                <a:spLocks/>
              </p:cNvSpPr>
              <p:nvPr/>
            </p:nvSpPr>
            <p:spPr bwMode="auto">
              <a:xfrm>
                <a:off x="3945" y="2149"/>
                <a:ext cx="24" cy="24"/>
              </a:xfrm>
              <a:custGeom>
                <a:avLst/>
                <a:gdLst>
                  <a:gd name="T0" fmla="*/ 81 w 215"/>
                  <a:gd name="T1" fmla="*/ 0 h 214"/>
                  <a:gd name="T2" fmla="*/ 82 w 215"/>
                  <a:gd name="T3" fmla="*/ 1 h 214"/>
                  <a:gd name="T4" fmla="*/ 82 w 215"/>
                  <a:gd name="T5" fmla="*/ 1 h 214"/>
                  <a:gd name="T6" fmla="*/ 198 w 215"/>
                  <a:gd name="T7" fmla="*/ 116 h 214"/>
                  <a:gd name="T8" fmla="*/ 207 w 215"/>
                  <a:gd name="T9" fmla="*/ 128 h 214"/>
                  <a:gd name="T10" fmla="*/ 214 w 215"/>
                  <a:gd name="T11" fmla="*/ 142 h 214"/>
                  <a:gd name="T12" fmla="*/ 215 w 215"/>
                  <a:gd name="T13" fmla="*/ 157 h 214"/>
                  <a:gd name="T14" fmla="*/ 214 w 215"/>
                  <a:gd name="T15" fmla="*/ 171 h 214"/>
                  <a:gd name="T16" fmla="*/ 207 w 215"/>
                  <a:gd name="T17" fmla="*/ 185 h 214"/>
                  <a:gd name="T18" fmla="*/ 198 w 215"/>
                  <a:gd name="T19" fmla="*/ 198 h 214"/>
                  <a:gd name="T20" fmla="*/ 186 w 215"/>
                  <a:gd name="T21" fmla="*/ 207 h 214"/>
                  <a:gd name="T22" fmla="*/ 171 w 215"/>
                  <a:gd name="T23" fmla="*/ 212 h 214"/>
                  <a:gd name="T24" fmla="*/ 157 w 215"/>
                  <a:gd name="T25" fmla="*/ 214 h 214"/>
                  <a:gd name="T26" fmla="*/ 142 w 215"/>
                  <a:gd name="T27" fmla="*/ 212 h 214"/>
                  <a:gd name="T28" fmla="*/ 128 w 215"/>
                  <a:gd name="T29" fmla="*/ 207 h 214"/>
                  <a:gd name="T30" fmla="*/ 116 w 215"/>
                  <a:gd name="T31" fmla="*/ 198 h 214"/>
                  <a:gd name="T32" fmla="*/ 1 w 215"/>
                  <a:gd name="T33" fmla="*/ 82 h 214"/>
                  <a:gd name="T34" fmla="*/ 0 w 215"/>
                  <a:gd name="T35" fmla="*/ 81 h 214"/>
                  <a:gd name="T36" fmla="*/ 81 w 215"/>
                  <a:gd name="T3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5" h="214">
                    <a:moveTo>
                      <a:pt x="81" y="0"/>
                    </a:moveTo>
                    <a:lnTo>
                      <a:pt x="82" y="1"/>
                    </a:lnTo>
                    <a:lnTo>
                      <a:pt x="82" y="1"/>
                    </a:lnTo>
                    <a:lnTo>
                      <a:pt x="198" y="116"/>
                    </a:lnTo>
                    <a:lnTo>
                      <a:pt x="207" y="128"/>
                    </a:lnTo>
                    <a:lnTo>
                      <a:pt x="214" y="142"/>
                    </a:lnTo>
                    <a:lnTo>
                      <a:pt x="215" y="157"/>
                    </a:lnTo>
                    <a:lnTo>
                      <a:pt x="214" y="171"/>
                    </a:lnTo>
                    <a:lnTo>
                      <a:pt x="207" y="185"/>
                    </a:lnTo>
                    <a:lnTo>
                      <a:pt x="198" y="198"/>
                    </a:lnTo>
                    <a:lnTo>
                      <a:pt x="186" y="207"/>
                    </a:lnTo>
                    <a:lnTo>
                      <a:pt x="171" y="212"/>
                    </a:lnTo>
                    <a:lnTo>
                      <a:pt x="157" y="214"/>
                    </a:lnTo>
                    <a:lnTo>
                      <a:pt x="142" y="212"/>
                    </a:lnTo>
                    <a:lnTo>
                      <a:pt x="128" y="207"/>
                    </a:lnTo>
                    <a:lnTo>
                      <a:pt x="116" y="198"/>
                    </a:lnTo>
                    <a:lnTo>
                      <a:pt x="1" y="82"/>
                    </a:lnTo>
                    <a:lnTo>
                      <a:pt x="0" y="8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7FABDA"/>
              </a:solidFill>
              <a:ln w="0">
                <a:solidFill>
                  <a:srgbClr val="7FABD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3"/>
              <p:cNvSpPr>
                <a:spLocks/>
              </p:cNvSpPr>
              <p:nvPr/>
            </p:nvSpPr>
            <p:spPr bwMode="auto">
              <a:xfrm>
                <a:off x="3964" y="2130"/>
                <a:ext cx="30" cy="30"/>
              </a:xfrm>
              <a:custGeom>
                <a:avLst/>
                <a:gdLst>
                  <a:gd name="T0" fmla="*/ 81 w 272"/>
                  <a:gd name="T1" fmla="*/ 0 h 272"/>
                  <a:gd name="T2" fmla="*/ 82 w 272"/>
                  <a:gd name="T3" fmla="*/ 1 h 272"/>
                  <a:gd name="T4" fmla="*/ 255 w 272"/>
                  <a:gd name="T5" fmla="*/ 174 h 272"/>
                  <a:gd name="T6" fmla="*/ 265 w 272"/>
                  <a:gd name="T7" fmla="*/ 186 h 272"/>
                  <a:gd name="T8" fmla="*/ 271 w 272"/>
                  <a:gd name="T9" fmla="*/ 200 h 272"/>
                  <a:gd name="T10" fmla="*/ 272 w 272"/>
                  <a:gd name="T11" fmla="*/ 215 h 272"/>
                  <a:gd name="T12" fmla="*/ 271 w 272"/>
                  <a:gd name="T13" fmla="*/ 229 h 272"/>
                  <a:gd name="T14" fmla="*/ 265 w 272"/>
                  <a:gd name="T15" fmla="*/ 243 h 272"/>
                  <a:gd name="T16" fmla="*/ 255 w 272"/>
                  <a:gd name="T17" fmla="*/ 255 h 272"/>
                  <a:gd name="T18" fmla="*/ 244 w 272"/>
                  <a:gd name="T19" fmla="*/ 265 h 272"/>
                  <a:gd name="T20" fmla="*/ 229 w 272"/>
                  <a:gd name="T21" fmla="*/ 270 h 272"/>
                  <a:gd name="T22" fmla="*/ 214 w 272"/>
                  <a:gd name="T23" fmla="*/ 272 h 272"/>
                  <a:gd name="T24" fmla="*/ 200 w 272"/>
                  <a:gd name="T25" fmla="*/ 270 h 272"/>
                  <a:gd name="T26" fmla="*/ 186 w 272"/>
                  <a:gd name="T27" fmla="*/ 265 h 272"/>
                  <a:gd name="T28" fmla="*/ 174 w 272"/>
                  <a:gd name="T29" fmla="*/ 255 h 272"/>
                  <a:gd name="T30" fmla="*/ 1 w 272"/>
                  <a:gd name="T31" fmla="*/ 83 h 272"/>
                  <a:gd name="T32" fmla="*/ 0 w 272"/>
                  <a:gd name="T33" fmla="*/ 82 h 272"/>
                  <a:gd name="T34" fmla="*/ 81 w 272"/>
                  <a:gd name="T3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2" h="272">
                    <a:moveTo>
                      <a:pt x="81" y="0"/>
                    </a:moveTo>
                    <a:lnTo>
                      <a:pt x="82" y="1"/>
                    </a:lnTo>
                    <a:lnTo>
                      <a:pt x="255" y="174"/>
                    </a:lnTo>
                    <a:lnTo>
                      <a:pt x="265" y="186"/>
                    </a:lnTo>
                    <a:lnTo>
                      <a:pt x="271" y="200"/>
                    </a:lnTo>
                    <a:lnTo>
                      <a:pt x="272" y="215"/>
                    </a:lnTo>
                    <a:lnTo>
                      <a:pt x="271" y="229"/>
                    </a:lnTo>
                    <a:lnTo>
                      <a:pt x="265" y="243"/>
                    </a:lnTo>
                    <a:lnTo>
                      <a:pt x="255" y="255"/>
                    </a:lnTo>
                    <a:lnTo>
                      <a:pt x="244" y="265"/>
                    </a:lnTo>
                    <a:lnTo>
                      <a:pt x="229" y="270"/>
                    </a:lnTo>
                    <a:lnTo>
                      <a:pt x="214" y="272"/>
                    </a:lnTo>
                    <a:lnTo>
                      <a:pt x="200" y="270"/>
                    </a:lnTo>
                    <a:lnTo>
                      <a:pt x="186" y="265"/>
                    </a:lnTo>
                    <a:lnTo>
                      <a:pt x="174" y="255"/>
                    </a:lnTo>
                    <a:lnTo>
                      <a:pt x="1" y="83"/>
                    </a:lnTo>
                    <a:lnTo>
                      <a:pt x="0" y="8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7FABDA"/>
              </a:solidFill>
              <a:ln w="0">
                <a:solidFill>
                  <a:srgbClr val="7FABD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4"/>
              <p:cNvSpPr>
                <a:spLocks/>
              </p:cNvSpPr>
              <p:nvPr/>
            </p:nvSpPr>
            <p:spPr bwMode="auto">
              <a:xfrm>
                <a:off x="3983" y="2111"/>
                <a:ext cx="24" cy="24"/>
              </a:xfrm>
              <a:custGeom>
                <a:avLst/>
                <a:gdLst>
                  <a:gd name="T0" fmla="*/ 81 w 216"/>
                  <a:gd name="T1" fmla="*/ 0 h 215"/>
                  <a:gd name="T2" fmla="*/ 82 w 216"/>
                  <a:gd name="T3" fmla="*/ 1 h 215"/>
                  <a:gd name="T4" fmla="*/ 82 w 216"/>
                  <a:gd name="T5" fmla="*/ 1 h 215"/>
                  <a:gd name="T6" fmla="*/ 198 w 216"/>
                  <a:gd name="T7" fmla="*/ 116 h 215"/>
                  <a:gd name="T8" fmla="*/ 208 w 216"/>
                  <a:gd name="T9" fmla="*/ 129 h 215"/>
                  <a:gd name="T10" fmla="*/ 214 w 216"/>
                  <a:gd name="T11" fmla="*/ 142 h 215"/>
                  <a:gd name="T12" fmla="*/ 216 w 216"/>
                  <a:gd name="T13" fmla="*/ 157 h 215"/>
                  <a:gd name="T14" fmla="*/ 214 w 216"/>
                  <a:gd name="T15" fmla="*/ 172 h 215"/>
                  <a:gd name="T16" fmla="*/ 208 w 216"/>
                  <a:gd name="T17" fmla="*/ 185 h 215"/>
                  <a:gd name="T18" fmla="*/ 198 w 216"/>
                  <a:gd name="T19" fmla="*/ 198 h 215"/>
                  <a:gd name="T20" fmla="*/ 187 w 216"/>
                  <a:gd name="T21" fmla="*/ 207 h 215"/>
                  <a:gd name="T22" fmla="*/ 172 w 216"/>
                  <a:gd name="T23" fmla="*/ 213 h 215"/>
                  <a:gd name="T24" fmla="*/ 157 w 216"/>
                  <a:gd name="T25" fmla="*/ 215 h 215"/>
                  <a:gd name="T26" fmla="*/ 144 w 216"/>
                  <a:gd name="T27" fmla="*/ 213 h 215"/>
                  <a:gd name="T28" fmla="*/ 129 w 216"/>
                  <a:gd name="T29" fmla="*/ 207 h 215"/>
                  <a:gd name="T30" fmla="*/ 117 w 216"/>
                  <a:gd name="T31" fmla="*/ 198 h 215"/>
                  <a:gd name="T32" fmla="*/ 1 w 216"/>
                  <a:gd name="T33" fmla="*/ 83 h 215"/>
                  <a:gd name="T34" fmla="*/ 0 w 216"/>
                  <a:gd name="T35" fmla="*/ 82 h 215"/>
                  <a:gd name="T36" fmla="*/ 81 w 216"/>
                  <a:gd name="T3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6" h="215">
                    <a:moveTo>
                      <a:pt x="81" y="0"/>
                    </a:moveTo>
                    <a:lnTo>
                      <a:pt x="82" y="1"/>
                    </a:lnTo>
                    <a:lnTo>
                      <a:pt x="82" y="1"/>
                    </a:lnTo>
                    <a:lnTo>
                      <a:pt x="198" y="116"/>
                    </a:lnTo>
                    <a:lnTo>
                      <a:pt x="208" y="129"/>
                    </a:lnTo>
                    <a:lnTo>
                      <a:pt x="214" y="142"/>
                    </a:lnTo>
                    <a:lnTo>
                      <a:pt x="216" y="157"/>
                    </a:lnTo>
                    <a:lnTo>
                      <a:pt x="214" y="172"/>
                    </a:lnTo>
                    <a:lnTo>
                      <a:pt x="208" y="185"/>
                    </a:lnTo>
                    <a:lnTo>
                      <a:pt x="198" y="198"/>
                    </a:lnTo>
                    <a:lnTo>
                      <a:pt x="187" y="207"/>
                    </a:lnTo>
                    <a:lnTo>
                      <a:pt x="172" y="213"/>
                    </a:lnTo>
                    <a:lnTo>
                      <a:pt x="157" y="215"/>
                    </a:lnTo>
                    <a:lnTo>
                      <a:pt x="144" y="213"/>
                    </a:lnTo>
                    <a:lnTo>
                      <a:pt x="129" y="207"/>
                    </a:lnTo>
                    <a:lnTo>
                      <a:pt x="117" y="198"/>
                    </a:lnTo>
                    <a:lnTo>
                      <a:pt x="1" y="83"/>
                    </a:lnTo>
                    <a:lnTo>
                      <a:pt x="0" y="8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7FABDA"/>
              </a:solidFill>
              <a:ln w="0">
                <a:solidFill>
                  <a:srgbClr val="7FABD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5"/>
              <p:cNvSpPr>
                <a:spLocks/>
              </p:cNvSpPr>
              <p:nvPr/>
            </p:nvSpPr>
            <p:spPr bwMode="auto">
              <a:xfrm>
                <a:off x="3882" y="2215"/>
                <a:ext cx="47" cy="46"/>
              </a:xfrm>
              <a:custGeom>
                <a:avLst/>
                <a:gdLst>
                  <a:gd name="T0" fmla="*/ 152 w 419"/>
                  <a:gd name="T1" fmla="*/ 0 h 412"/>
                  <a:gd name="T2" fmla="*/ 160 w 419"/>
                  <a:gd name="T3" fmla="*/ 11 h 412"/>
                  <a:gd name="T4" fmla="*/ 169 w 419"/>
                  <a:gd name="T5" fmla="*/ 21 h 412"/>
                  <a:gd name="T6" fmla="*/ 392 w 419"/>
                  <a:gd name="T7" fmla="*/ 245 h 412"/>
                  <a:gd name="T8" fmla="*/ 405 w 419"/>
                  <a:gd name="T9" fmla="*/ 255 h 412"/>
                  <a:gd name="T10" fmla="*/ 419 w 419"/>
                  <a:gd name="T11" fmla="*/ 262 h 412"/>
                  <a:gd name="T12" fmla="*/ 174 w 419"/>
                  <a:gd name="T13" fmla="*/ 400 h 412"/>
                  <a:gd name="T14" fmla="*/ 150 w 419"/>
                  <a:gd name="T15" fmla="*/ 409 h 412"/>
                  <a:gd name="T16" fmla="*/ 126 w 419"/>
                  <a:gd name="T17" fmla="*/ 412 h 412"/>
                  <a:gd name="T18" fmla="*/ 101 w 419"/>
                  <a:gd name="T19" fmla="*/ 411 h 412"/>
                  <a:gd name="T20" fmla="*/ 77 w 419"/>
                  <a:gd name="T21" fmla="*/ 405 h 412"/>
                  <a:gd name="T22" fmla="*/ 55 w 419"/>
                  <a:gd name="T23" fmla="*/ 393 h 412"/>
                  <a:gd name="T24" fmla="*/ 35 w 419"/>
                  <a:gd name="T25" fmla="*/ 378 h 412"/>
                  <a:gd name="T26" fmla="*/ 18 w 419"/>
                  <a:gd name="T27" fmla="*/ 358 h 412"/>
                  <a:gd name="T28" fmla="*/ 8 w 419"/>
                  <a:gd name="T29" fmla="*/ 336 h 412"/>
                  <a:gd name="T30" fmla="*/ 2 w 419"/>
                  <a:gd name="T31" fmla="*/ 312 h 412"/>
                  <a:gd name="T32" fmla="*/ 0 w 419"/>
                  <a:gd name="T33" fmla="*/ 288 h 412"/>
                  <a:gd name="T34" fmla="*/ 4 w 419"/>
                  <a:gd name="T35" fmla="*/ 262 h 412"/>
                  <a:gd name="T36" fmla="*/ 12 w 419"/>
                  <a:gd name="T37" fmla="*/ 239 h 412"/>
                  <a:gd name="T38" fmla="*/ 152 w 419"/>
                  <a:gd name="T3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412">
                    <a:moveTo>
                      <a:pt x="152" y="0"/>
                    </a:moveTo>
                    <a:lnTo>
                      <a:pt x="160" y="11"/>
                    </a:lnTo>
                    <a:lnTo>
                      <a:pt x="169" y="21"/>
                    </a:lnTo>
                    <a:lnTo>
                      <a:pt x="392" y="245"/>
                    </a:lnTo>
                    <a:lnTo>
                      <a:pt x="405" y="255"/>
                    </a:lnTo>
                    <a:lnTo>
                      <a:pt x="419" y="262"/>
                    </a:lnTo>
                    <a:lnTo>
                      <a:pt x="174" y="400"/>
                    </a:lnTo>
                    <a:lnTo>
                      <a:pt x="150" y="409"/>
                    </a:lnTo>
                    <a:lnTo>
                      <a:pt x="126" y="412"/>
                    </a:lnTo>
                    <a:lnTo>
                      <a:pt x="101" y="411"/>
                    </a:lnTo>
                    <a:lnTo>
                      <a:pt x="77" y="405"/>
                    </a:lnTo>
                    <a:lnTo>
                      <a:pt x="55" y="393"/>
                    </a:lnTo>
                    <a:lnTo>
                      <a:pt x="35" y="378"/>
                    </a:lnTo>
                    <a:lnTo>
                      <a:pt x="18" y="358"/>
                    </a:lnTo>
                    <a:lnTo>
                      <a:pt x="8" y="336"/>
                    </a:lnTo>
                    <a:lnTo>
                      <a:pt x="2" y="312"/>
                    </a:lnTo>
                    <a:lnTo>
                      <a:pt x="0" y="288"/>
                    </a:lnTo>
                    <a:lnTo>
                      <a:pt x="4" y="262"/>
                    </a:lnTo>
                    <a:lnTo>
                      <a:pt x="12" y="239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FCE4A"/>
              </a:solidFill>
              <a:ln w="0">
                <a:solidFill>
                  <a:srgbClr val="EFCE4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AE0812-34F2-4501-AF2E-B884D3F990AF}"/>
              </a:ext>
            </a:extLst>
          </p:cNvPr>
          <p:cNvGrpSpPr/>
          <p:nvPr/>
        </p:nvGrpSpPr>
        <p:grpSpPr>
          <a:xfrm>
            <a:off x="7568120" y="4442451"/>
            <a:ext cx="4307452" cy="977127"/>
            <a:chOff x="7529032" y="4364146"/>
            <a:chExt cx="4307452" cy="977127"/>
          </a:xfrm>
        </p:grpSpPr>
        <p:sp>
          <p:nvSpPr>
            <p:cNvPr id="101" name="직사각형 100"/>
            <p:cNvSpPr/>
            <p:nvPr/>
          </p:nvSpPr>
          <p:spPr>
            <a:xfrm>
              <a:off x="8013699" y="4364146"/>
              <a:ext cx="3822785" cy="977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3.Optimization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b="0" i="0" dirty="0">
                  <a:solidFill>
                    <a:srgbClr val="000000"/>
                  </a:solidFill>
                  <a:effectLst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Plan for optimization</a:t>
              </a:r>
              <a:endPara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032" y="4485360"/>
              <a:ext cx="324000" cy="3240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1F1D71-B8DD-4B4B-A7B0-FA11DCE43FFA}"/>
              </a:ext>
            </a:extLst>
          </p:cNvPr>
          <p:cNvGrpSpPr/>
          <p:nvPr/>
        </p:nvGrpSpPr>
        <p:grpSpPr>
          <a:xfrm>
            <a:off x="7541193" y="5637433"/>
            <a:ext cx="4295291" cy="977127"/>
            <a:chOff x="7541193" y="5637433"/>
            <a:chExt cx="4295291" cy="977127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193" y="5769251"/>
              <a:ext cx="324000" cy="32400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8013699" y="5637433"/>
              <a:ext cx="3822785" cy="977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4.Schedule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500" b="0" i="0" dirty="0">
                  <a:solidFill>
                    <a:srgbClr val="000000"/>
                  </a:solidFill>
                  <a:effectLst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Plan for Schedule</a:t>
              </a:r>
              <a:endPara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3878" y="241402"/>
            <a:ext cx="588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i="1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  <a:endParaRPr lang="ko-KR" altLang="en-US" sz="44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61" y="206967"/>
            <a:ext cx="878044" cy="8780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10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770616"/>
            <a:ext cx="11413581" cy="5782197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-143173"/>
            <a:ext cx="612366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Team Members</a:t>
            </a:r>
            <a:endParaRPr lang="en-US" altLang="ko-KR" sz="40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0EB801-315D-4C1A-97E6-E316ECC50869}"/>
              </a:ext>
            </a:extLst>
          </p:cNvPr>
          <p:cNvSpPr/>
          <p:nvPr/>
        </p:nvSpPr>
        <p:spPr>
          <a:xfrm>
            <a:off x="3592286" y="195942"/>
            <a:ext cx="452058" cy="427554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8D903D-9EA3-40F7-BC3A-55C0815CE24E}"/>
              </a:ext>
            </a:extLst>
          </p:cNvPr>
          <p:cNvSpPr/>
          <p:nvPr/>
        </p:nvSpPr>
        <p:spPr>
          <a:xfrm>
            <a:off x="887114" y="2174065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0AC4B0-C18B-4928-B185-9512980C4F7C}"/>
              </a:ext>
            </a:extLst>
          </p:cNvPr>
          <p:cNvSpPr/>
          <p:nvPr/>
        </p:nvSpPr>
        <p:spPr>
          <a:xfrm>
            <a:off x="4489888" y="2174097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47D907-B480-4790-B7C2-09C74C6D681D}"/>
              </a:ext>
            </a:extLst>
          </p:cNvPr>
          <p:cNvSpPr/>
          <p:nvPr/>
        </p:nvSpPr>
        <p:spPr>
          <a:xfrm>
            <a:off x="8091229" y="2174065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0DD077-8C27-44BF-B839-AAA0D8B1E4A2}"/>
              </a:ext>
            </a:extLst>
          </p:cNvPr>
          <p:cNvCxnSpPr>
            <a:cxnSpLocks/>
          </p:cNvCxnSpPr>
          <p:nvPr/>
        </p:nvCxnSpPr>
        <p:spPr>
          <a:xfrm>
            <a:off x="887114" y="3650188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235873-96C9-42C3-BD47-58ECDD324183}"/>
              </a:ext>
            </a:extLst>
          </p:cNvPr>
          <p:cNvCxnSpPr>
            <a:cxnSpLocks/>
          </p:cNvCxnSpPr>
          <p:nvPr/>
        </p:nvCxnSpPr>
        <p:spPr>
          <a:xfrm>
            <a:off x="4480488" y="3620090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492763-8848-4796-B9DA-23367D9BEFE7}"/>
              </a:ext>
            </a:extLst>
          </p:cNvPr>
          <p:cNvCxnSpPr>
            <a:cxnSpLocks/>
          </p:cNvCxnSpPr>
          <p:nvPr/>
        </p:nvCxnSpPr>
        <p:spPr>
          <a:xfrm>
            <a:off x="8081829" y="3629420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70FBAC3C-FCA9-450D-80A4-CCF9A584F2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24" y="2224801"/>
            <a:ext cx="1013810" cy="1436913"/>
          </a:xfrm>
          <a:prstGeom prst="rect">
            <a:avLst/>
          </a:prstGeom>
        </p:spPr>
      </p:pic>
      <p:pic>
        <p:nvPicPr>
          <p:cNvPr id="13" name="그림 12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085E1B22-7701-479C-9473-2FF86FEB2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82" y="2230007"/>
            <a:ext cx="1013810" cy="1436913"/>
          </a:xfrm>
          <a:prstGeom prst="rect">
            <a:avLst/>
          </a:prstGeom>
        </p:spPr>
      </p:pic>
      <p:pic>
        <p:nvPicPr>
          <p:cNvPr id="12" name="그림 11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9F69661C-B869-4EAC-A839-A848D98F6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85" y="2224801"/>
            <a:ext cx="1024518" cy="14369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98F670-DAF1-4F3E-B3E3-8948D9E0AFC4}"/>
              </a:ext>
            </a:extLst>
          </p:cNvPr>
          <p:cNvSpPr/>
          <p:nvPr/>
        </p:nvSpPr>
        <p:spPr>
          <a:xfrm>
            <a:off x="1135623" y="3712450"/>
            <a:ext cx="3048559" cy="17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Member1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김아람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Search dataset</a:t>
            </a:r>
            <a:endParaRPr lang="ko-KR" altLang="en-US" sz="1600" kern="0" spc="0" dirty="0">
              <a:solidFill>
                <a:schemeClr val="bg2">
                  <a:lumMod val="2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Create two query</a:t>
            </a:r>
            <a:endParaRPr lang="ko-KR" altLang="en-US" sz="1600" kern="0" spc="0" dirty="0">
              <a:solidFill>
                <a:schemeClr val="bg2">
                  <a:lumMod val="2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Text</a:t>
            </a:r>
            <a:r>
              <a:rPr lang="ko-KR" altLang="en-US" sz="1600" kern="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indexing</a:t>
            </a:r>
          </a:p>
          <a:p>
            <a:pPr fontAlgn="base" latinLnBrk="0">
              <a:lnSpc>
                <a:spcPct val="13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Bar chart visualization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00D065-8F2F-4665-A114-53E75D2DD51A}"/>
              </a:ext>
            </a:extLst>
          </p:cNvPr>
          <p:cNvSpPr/>
          <p:nvPr/>
        </p:nvSpPr>
        <p:spPr>
          <a:xfrm>
            <a:off x="4628293" y="3722830"/>
            <a:ext cx="3048559" cy="1737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Member2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정해경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Analyze dataset</a:t>
            </a:r>
            <a:endParaRPr lang="ko-KR" altLang="en-US" sz="1600" kern="0" spc="0" dirty="0">
              <a:solidFill>
                <a:schemeClr val="bg2">
                  <a:lumMod val="2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Create two query </a:t>
            </a:r>
          </a:p>
          <a:p>
            <a:pPr marR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Compound indexing</a:t>
            </a:r>
          </a:p>
          <a:p>
            <a:pPr fontAlgn="base" latinLnBrk="0">
              <a:lnSpc>
                <a:spcPct val="13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Pie chart visualization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045B30-EAC0-466C-ADED-575409A31BF4}"/>
              </a:ext>
            </a:extLst>
          </p:cNvPr>
          <p:cNvSpPr/>
          <p:nvPr/>
        </p:nvSpPr>
        <p:spPr>
          <a:xfrm>
            <a:off x="8312357" y="3722830"/>
            <a:ext cx="3048559" cy="180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Member3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이연남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 Data Set Storage</a:t>
            </a:r>
            <a:endParaRPr lang="ko-KR" altLang="en-US" sz="1600" kern="0" spc="0" dirty="0">
              <a:solidFill>
                <a:schemeClr val="bg2">
                  <a:lumMod val="2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2">
                    <a:lumMod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Create two query</a:t>
            </a:r>
            <a:endParaRPr lang="ko-KR" altLang="en-US" sz="1600" kern="0" spc="0" dirty="0">
              <a:solidFill>
                <a:schemeClr val="bg2">
                  <a:lumMod val="2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600" kern="0" dirty="0" err="1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Sharding</a:t>
            </a:r>
            <a:endParaRPr lang="en-US" altLang="ko-KR" sz="1600" kern="0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>
              <a:lnSpc>
                <a:spcPct val="13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Histogram visualization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DE981F-DC2A-41E7-9D18-ACD822105925}"/>
              </a:ext>
            </a:extLst>
          </p:cNvPr>
          <p:cNvSpPr/>
          <p:nvPr/>
        </p:nvSpPr>
        <p:spPr>
          <a:xfrm>
            <a:off x="916064" y="1122158"/>
            <a:ext cx="2085520" cy="5034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Role</a:t>
            </a:r>
            <a:endParaRPr lang="ko-KR" altLang="en-US" sz="23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9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770616"/>
            <a:ext cx="11413581" cy="5782197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-143173"/>
            <a:ext cx="612366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Dataset</a:t>
            </a:r>
            <a:endParaRPr lang="en-US" altLang="ko-KR" sz="40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0EB801-315D-4C1A-97E6-E316ECC50869}"/>
              </a:ext>
            </a:extLst>
          </p:cNvPr>
          <p:cNvSpPr/>
          <p:nvPr/>
        </p:nvSpPr>
        <p:spPr>
          <a:xfrm>
            <a:off x="4562670" y="205272"/>
            <a:ext cx="452058" cy="427554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B00429-237B-4FDB-91CB-E5C6E93F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44" y="2388988"/>
            <a:ext cx="3953435" cy="3845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2E1B8-7FCC-47E9-B2DD-7F38846F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03" y="1187822"/>
            <a:ext cx="4091823" cy="4172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5EABF-E0BD-4289-8A03-B3D473B0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573" y="1097703"/>
            <a:ext cx="4319307" cy="1985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F2E224-DA45-4F09-A481-775EE1335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73" y="2571381"/>
            <a:ext cx="4196985" cy="3747247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9C610AA-7442-4F0A-93F0-AAEE19E81065}"/>
              </a:ext>
            </a:extLst>
          </p:cNvPr>
          <p:cNvSpPr/>
          <p:nvPr/>
        </p:nvSpPr>
        <p:spPr>
          <a:xfrm>
            <a:off x="5243257" y="3263153"/>
            <a:ext cx="825246" cy="246364"/>
          </a:xfrm>
          <a:prstGeom prst="rightArrow">
            <a:avLst>
              <a:gd name="adj1" fmla="val 50000"/>
              <a:gd name="adj2" fmla="val 10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A81B7FE-AD19-4FB6-9869-A612317D09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723" y="1241086"/>
            <a:ext cx="849458" cy="8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770616"/>
            <a:ext cx="11413581" cy="5782197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4166" y="-143173"/>
            <a:ext cx="612366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Optimization</a:t>
            </a:r>
            <a:endParaRPr lang="en-US" altLang="ko-KR" sz="40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0EB801-315D-4C1A-97E6-E316ECC50869}"/>
              </a:ext>
            </a:extLst>
          </p:cNvPr>
          <p:cNvSpPr/>
          <p:nvPr/>
        </p:nvSpPr>
        <p:spPr>
          <a:xfrm>
            <a:off x="3890865" y="205273"/>
            <a:ext cx="452058" cy="427554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DC933-3CE0-4319-9662-F403DBE0963B}"/>
              </a:ext>
            </a:extLst>
          </p:cNvPr>
          <p:cNvSpPr txBox="1"/>
          <p:nvPr/>
        </p:nvSpPr>
        <p:spPr>
          <a:xfrm>
            <a:off x="836627" y="1357459"/>
            <a:ext cx="94268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1.Text indexes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SYMPTOM_TEXT=&gt;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vomiting, headache, chest discomfort…</a:t>
            </a:r>
            <a:r>
              <a:rPr lang="en-US" altLang="ko-KR" sz="2000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STATE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"NH" , "IN" , "NJ" , “CA" …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i="0" dirty="0">
              <a:solidFill>
                <a:schemeClr val="tx2">
                  <a:lumMod val="50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.Compound indexes</a:t>
            </a:r>
          </a:p>
          <a:p>
            <a:r>
              <a:rPr lang="en-US" altLang="ko-KR" sz="2800" b="1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VAX_DATE=&gt;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"12/22/2020“, "12/18/2020“, "01/04/2021“ …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2000" b="1" i="0" u="none" strike="noStrike" baseline="0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i="0" u="none" strike="noStrike" baseline="0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AGE_YRS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"49.0" , "28.0" , "60.0“ …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endParaRPr lang="en-US" altLang="ko-KR" i="0" u="none" strike="noStrike" baseline="0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i="0" dirty="0">
              <a:solidFill>
                <a:srgbClr val="222222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.Sharding</a:t>
            </a:r>
          </a:p>
          <a:p>
            <a:endParaRPr lang="en-US" altLang="ko-KR" sz="2800" b="1" i="0" dirty="0">
              <a:solidFill>
                <a:srgbClr val="222222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0F6E2B-F6BA-4F00-ADF6-BA9924DF8868}"/>
              </a:ext>
            </a:extLst>
          </p:cNvPr>
          <p:cNvSpPr/>
          <p:nvPr/>
        </p:nvSpPr>
        <p:spPr>
          <a:xfrm>
            <a:off x="5279010" y="4788816"/>
            <a:ext cx="124433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Collection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42MB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182D7-29A6-4632-9C34-1ABFB9E5BBFC}"/>
              </a:ext>
            </a:extLst>
          </p:cNvPr>
          <p:cNvSpPr/>
          <p:nvPr/>
        </p:nvSpPr>
        <p:spPr>
          <a:xfrm>
            <a:off x="1928569" y="5896410"/>
            <a:ext cx="1314252" cy="33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ShardA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4AD6D4-6DF7-4347-B7ED-58653206DFFE}"/>
              </a:ext>
            </a:extLst>
          </p:cNvPr>
          <p:cNvSpPr/>
          <p:nvPr/>
        </p:nvSpPr>
        <p:spPr>
          <a:xfrm>
            <a:off x="5244053" y="5897545"/>
            <a:ext cx="1314252" cy="33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ShardB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16E29-A1C8-4734-8B39-502EAF660168}"/>
              </a:ext>
            </a:extLst>
          </p:cNvPr>
          <p:cNvSpPr/>
          <p:nvPr/>
        </p:nvSpPr>
        <p:spPr>
          <a:xfrm>
            <a:off x="8500707" y="5894078"/>
            <a:ext cx="1314252" cy="33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ShardC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F96EE0-A2F2-4E68-91CA-51536D57C9B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85695" y="5316717"/>
            <a:ext cx="3315484" cy="57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8A8C3F-E569-4576-977A-A592338D95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901179" y="5316717"/>
            <a:ext cx="0" cy="58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0566E9-B538-48D3-824A-44EBCFF58CF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901179" y="5316717"/>
            <a:ext cx="3256654" cy="57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2109AC-BE7B-4D30-94EE-FDE621185CBE}"/>
              </a:ext>
            </a:extLst>
          </p:cNvPr>
          <p:cNvSpPr txBox="1"/>
          <p:nvPr/>
        </p:nvSpPr>
        <p:spPr>
          <a:xfrm>
            <a:off x="3499701" y="5420731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1995A-C7DF-4A5B-B9CD-90206C6AD7FE}"/>
              </a:ext>
            </a:extLst>
          </p:cNvPr>
          <p:cNvSpPr txBox="1"/>
          <p:nvPr/>
        </p:nvSpPr>
        <p:spPr>
          <a:xfrm>
            <a:off x="5328735" y="541117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16407-8036-44EA-B2A4-D2718DE97923}"/>
              </a:ext>
            </a:extLst>
          </p:cNvPr>
          <p:cNvSpPr txBox="1"/>
          <p:nvPr/>
        </p:nvSpPr>
        <p:spPr>
          <a:xfrm>
            <a:off x="7114097" y="541117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770616"/>
            <a:ext cx="11413581" cy="5782197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-143173"/>
            <a:ext cx="612366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Schedule</a:t>
            </a:r>
            <a:endParaRPr lang="en-US" altLang="ko-KR" sz="40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0EB801-315D-4C1A-97E6-E316ECC50869}"/>
              </a:ext>
            </a:extLst>
          </p:cNvPr>
          <p:cNvSpPr/>
          <p:nvPr/>
        </p:nvSpPr>
        <p:spPr>
          <a:xfrm>
            <a:off x="4348065" y="195942"/>
            <a:ext cx="452058" cy="427554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128ACCD-A3DC-4885-8FE0-0D077969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54162"/>
              </p:ext>
            </p:extLst>
          </p:nvPr>
        </p:nvGraphicFramePr>
        <p:xfrm>
          <a:off x="732147" y="1252917"/>
          <a:ext cx="10727706" cy="494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951">
                  <a:extLst>
                    <a:ext uri="{9D8B030D-6E8A-4147-A177-3AD203B41FA5}">
                      <a16:colId xmlns:a16="http://schemas.microsoft.com/office/drawing/2014/main" val="3165636358"/>
                    </a:ext>
                  </a:extLst>
                </a:gridCol>
                <a:gridCol w="1787951">
                  <a:extLst>
                    <a:ext uri="{9D8B030D-6E8A-4147-A177-3AD203B41FA5}">
                      <a16:colId xmlns:a16="http://schemas.microsoft.com/office/drawing/2014/main" val="3783750392"/>
                    </a:ext>
                  </a:extLst>
                </a:gridCol>
                <a:gridCol w="1787951">
                  <a:extLst>
                    <a:ext uri="{9D8B030D-6E8A-4147-A177-3AD203B41FA5}">
                      <a16:colId xmlns:a16="http://schemas.microsoft.com/office/drawing/2014/main" val="2560441720"/>
                    </a:ext>
                  </a:extLst>
                </a:gridCol>
                <a:gridCol w="1787951">
                  <a:extLst>
                    <a:ext uri="{9D8B030D-6E8A-4147-A177-3AD203B41FA5}">
                      <a16:colId xmlns:a16="http://schemas.microsoft.com/office/drawing/2014/main" val="3551799921"/>
                    </a:ext>
                  </a:extLst>
                </a:gridCol>
                <a:gridCol w="1787951">
                  <a:extLst>
                    <a:ext uri="{9D8B030D-6E8A-4147-A177-3AD203B41FA5}">
                      <a16:colId xmlns:a16="http://schemas.microsoft.com/office/drawing/2014/main" val="442905268"/>
                    </a:ext>
                  </a:extLst>
                </a:gridCol>
                <a:gridCol w="1787951">
                  <a:extLst>
                    <a:ext uri="{9D8B030D-6E8A-4147-A177-3AD203B41FA5}">
                      <a16:colId xmlns:a16="http://schemas.microsoft.com/office/drawing/2014/main" val="1222614388"/>
                    </a:ext>
                  </a:extLst>
                </a:gridCol>
              </a:tblGrid>
              <a:tr h="615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~21.05.15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~21.05.22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~21.05.29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~21.06.05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~21.6.12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8481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Collection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85112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Data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40049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Selection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55804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Data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64151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Query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323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69318"/>
                  </a:ext>
                </a:extLst>
              </a:tr>
              <a:tr h="6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endParaRPr lang="ko-KR" altLang="en-US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778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185CA9D-7D97-4590-A671-14AB9452B341}"/>
              </a:ext>
            </a:extLst>
          </p:cNvPr>
          <p:cNvSpPr/>
          <p:nvPr/>
        </p:nvSpPr>
        <p:spPr>
          <a:xfrm>
            <a:off x="2507530" y="1970202"/>
            <a:ext cx="1772239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0E4E0-9B24-4F0F-9C4C-C221705603B2}"/>
              </a:ext>
            </a:extLst>
          </p:cNvPr>
          <p:cNvSpPr/>
          <p:nvPr/>
        </p:nvSpPr>
        <p:spPr>
          <a:xfrm>
            <a:off x="2507529" y="2631612"/>
            <a:ext cx="1772239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557BBA-3C9A-4910-AD53-267687FDF22A}"/>
              </a:ext>
            </a:extLst>
          </p:cNvPr>
          <p:cNvSpPr/>
          <p:nvPr/>
        </p:nvSpPr>
        <p:spPr>
          <a:xfrm>
            <a:off x="2507529" y="3249890"/>
            <a:ext cx="3588471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BE220C-60B1-461B-93BD-713EE4A4E976}"/>
              </a:ext>
            </a:extLst>
          </p:cNvPr>
          <p:cNvSpPr/>
          <p:nvPr/>
        </p:nvSpPr>
        <p:spPr>
          <a:xfrm>
            <a:off x="2529525" y="3868168"/>
            <a:ext cx="3566475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27A72-C966-437E-96A2-4C5474B0F471}"/>
              </a:ext>
            </a:extLst>
          </p:cNvPr>
          <p:cNvSpPr/>
          <p:nvPr/>
        </p:nvSpPr>
        <p:spPr>
          <a:xfrm>
            <a:off x="2529525" y="4505300"/>
            <a:ext cx="6180842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904145-1D84-48FE-B185-FF08E8743107}"/>
              </a:ext>
            </a:extLst>
          </p:cNvPr>
          <p:cNvSpPr/>
          <p:nvPr/>
        </p:nvSpPr>
        <p:spPr>
          <a:xfrm>
            <a:off x="2540523" y="5085871"/>
            <a:ext cx="7103098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94B483-3573-4C99-9BEF-2F92BA002BEC}"/>
              </a:ext>
            </a:extLst>
          </p:cNvPr>
          <p:cNvSpPr/>
          <p:nvPr/>
        </p:nvSpPr>
        <p:spPr>
          <a:xfrm>
            <a:off x="2507528" y="5685296"/>
            <a:ext cx="8154187" cy="358219"/>
          </a:xfrm>
          <a:prstGeom prst="rect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8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921045" y="1779896"/>
            <a:ext cx="6123667" cy="292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dirty="0">
                <a:solidFill>
                  <a:schemeClr val="bg1"/>
                </a:solidFill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ko-KR" sz="4000" i="1" dirty="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A5F4A0-F970-44A9-B739-DFB8EB84B042}"/>
              </a:ext>
            </a:extLst>
          </p:cNvPr>
          <p:cNvGrpSpPr/>
          <p:nvPr/>
        </p:nvGrpSpPr>
        <p:grpSpPr>
          <a:xfrm>
            <a:off x="6410227" y="4707942"/>
            <a:ext cx="5090474" cy="880299"/>
            <a:chOff x="6093986" y="4732283"/>
            <a:chExt cx="5789212" cy="85595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05407D-866A-4F93-91EB-D7F7734CE29F}"/>
                </a:ext>
              </a:extLst>
            </p:cNvPr>
            <p:cNvGrpSpPr/>
            <p:nvPr/>
          </p:nvGrpSpPr>
          <p:grpSpPr>
            <a:xfrm rot="20568856">
              <a:off x="6093986" y="4732283"/>
              <a:ext cx="5789212" cy="720000"/>
              <a:chOff x="5551063" y="5089203"/>
              <a:chExt cx="6260629" cy="720000"/>
            </a:xfrm>
          </p:grpSpPr>
          <p:sp>
            <p:nvSpPr>
              <p:cNvPr id="25" name="자유형 76">
                <a:extLst>
                  <a:ext uri="{FF2B5EF4-FFF2-40B4-BE49-F238E27FC236}">
                    <a16:creationId xmlns:a16="http://schemas.microsoft.com/office/drawing/2014/main" id="{B228092C-EE78-480E-AEF3-3E1C00C080BB}"/>
                  </a:ext>
                </a:extLst>
              </p:cNvPr>
              <p:cNvSpPr/>
              <p:nvPr/>
            </p:nvSpPr>
            <p:spPr>
              <a:xfrm>
                <a:off x="6958085" y="5161180"/>
                <a:ext cx="2891441" cy="576044"/>
              </a:xfrm>
              <a:custGeom>
                <a:avLst/>
                <a:gdLst>
                  <a:gd name="connsiteX0" fmla="*/ 17553 w 2891441"/>
                  <a:gd name="connsiteY0" fmla="*/ 0 h 576044"/>
                  <a:gd name="connsiteX1" fmla="*/ 2449065 w 2891441"/>
                  <a:gd name="connsiteY1" fmla="*/ 0 h 576044"/>
                  <a:gd name="connsiteX2" fmla="*/ 2714453 w 2891441"/>
                  <a:gd name="connsiteY2" fmla="*/ 175911 h 576044"/>
                  <a:gd name="connsiteX3" fmla="*/ 2722970 w 2891441"/>
                  <a:gd name="connsiteY3" fmla="*/ 218097 h 576044"/>
                  <a:gd name="connsiteX4" fmla="*/ 2821517 w 2891441"/>
                  <a:gd name="connsiteY4" fmla="*/ 218097 h 576044"/>
                  <a:gd name="connsiteX5" fmla="*/ 2891441 w 2891441"/>
                  <a:gd name="connsiteY5" fmla="*/ 288021 h 576044"/>
                  <a:gd name="connsiteX6" fmla="*/ 2891440 w 2891441"/>
                  <a:gd name="connsiteY6" fmla="*/ 288021 h 576044"/>
                  <a:gd name="connsiteX7" fmla="*/ 2821516 w 2891441"/>
                  <a:gd name="connsiteY7" fmla="*/ 357945 h 576044"/>
                  <a:gd name="connsiteX8" fmla="*/ 2722970 w 2891441"/>
                  <a:gd name="connsiteY8" fmla="*/ 357945 h 576044"/>
                  <a:gd name="connsiteX9" fmla="*/ 2714452 w 2891441"/>
                  <a:gd name="connsiteY9" fmla="*/ 400133 h 576044"/>
                  <a:gd name="connsiteX10" fmla="*/ 2449064 w 2891441"/>
                  <a:gd name="connsiteY10" fmla="*/ 576044 h 576044"/>
                  <a:gd name="connsiteX11" fmla="*/ 17553 w 2891441"/>
                  <a:gd name="connsiteY11" fmla="*/ 576043 h 576044"/>
                  <a:gd name="connsiteX12" fmla="*/ 0 w 2891441"/>
                  <a:gd name="connsiteY12" fmla="*/ 573389 h 576044"/>
                  <a:gd name="connsiteX13" fmla="*/ 0 w 2891441"/>
                  <a:gd name="connsiteY13" fmla="*/ 2654 h 57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91441" h="576044">
                    <a:moveTo>
                      <a:pt x="17553" y="0"/>
                    </a:moveTo>
                    <a:lnTo>
                      <a:pt x="2449065" y="0"/>
                    </a:lnTo>
                    <a:cubicBezTo>
                      <a:pt x="2568368" y="0"/>
                      <a:pt x="2670729" y="72535"/>
                      <a:pt x="2714453" y="175911"/>
                    </a:cubicBezTo>
                    <a:lnTo>
                      <a:pt x="2722970" y="218097"/>
                    </a:lnTo>
                    <a:lnTo>
                      <a:pt x="2821517" y="218097"/>
                    </a:lnTo>
                    <a:cubicBezTo>
                      <a:pt x="2860135" y="218097"/>
                      <a:pt x="2891441" y="249403"/>
                      <a:pt x="2891441" y="288021"/>
                    </a:cubicBezTo>
                    <a:lnTo>
                      <a:pt x="2891440" y="288021"/>
                    </a:lnTo>
                    <a:cubicBezTo>
                      <a:pt x="2891440" y="326639"/>
                      <a:pt x="2860134" y="357945"/>
                      <a:pt x="2821516" y="357945"/>
                    </a:cubicBezTo>
                    <a:lnTo>
                      <a:pt x="2722970" y="357945"/>
                    </a:lnTo>
                    <a:lnTo>
                      <a:pt x="2714452" y="400133"/>
                    </a:lnTo>
                    <a:cubicBezTo>
                      <a:pt x="2670728" y="503509"/>
                      <a:pt x="2568367" y="576044"/>
                      <a:pt x="2449064" y="576044"/>
                    </a:cubicBezTo>
                    <a:lnTo>
                      <a:pt x="17553" y="576043"/>
                    </a:lnTo>
                    <a:lnTo>
                      <a:pt x="0" y="573389"/>
                    </a:lnTo>
                    <a:lnTo>
                      <a:pt x="0" y="2654"/>
                    </a:lnTo>
                    <a:close/>
                  </a:path>
                </a:pathLst>
              </a:custGeom>
              <a:gradFill>
                <a:gsLst>
                  <a:gs pos="53000">
                    <a:schemeClr val="bg1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49E1A2C-F5DC-4153-A561-A83E7E4982E6}"/>
                  </a:ext>
                </a:extLst>
              </p:cNvPr>
              <p:cNvGrpSpPr/>
              <p:nvPr/>
            </p:nvGrpSpPr>
            <p:grpSpPr>
              <a:xfrm>
                <a:off x="5551063" y="5089203"/>
                <a:ext cx="1397392" cy="720000"/>
                <a:chOff x="1344243" y="5591815"/>
                <a:chExt cx="1397392" cy="720000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8AD5DF88-0D26-4724-8181-C25E60696D9B}"/>
                    </a:ext>
                  </a:extLst>
                </p:cNvPr>
                <p:cNvGrpSpPr/>
                <p:nvPr/>
              </p:nvGrpSpPr>
              <p:grpSpPr>
                <a:xfrm>
                  <a:off x="1372774" y="5726803"/>
                  <a:ext cx="1300008" cy="450020"/>
                  <a:chOff x="728785" y="1304848"/>
                  <a:chExt cx="1944000" cy="450020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F0752186-4356-4D78-A745-72B4E9E21B60}"/>
                      </a:ext>
                    </a:extLst>
                  </p:cNvPr>
                  <p:cNvSpPr/>
                  <p:nvPr/>
                </p:nvSpPr>
                <p:spPr>
                  <a:xfrm>
                    <a:off x="728785" y="1304848"/>
                    <a:ext cx="1942514" cy="4500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4000"/>
                        </a:schemeClr>
                      </a:gs>
                      <a:gs pos="100000">
                        <a:schemeClr val="bg1">
                          <a:lumMod val="89000"/>
                        </a:schemeClr>
                      </a:gs>
                      <a:gs pos="53000">
                        <a:schemeClr val="bg1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EE0999CF-A654-4F63-A6FB-DFB689500A3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8785" y="1367857"/>
                    <a:ext cx="19440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2E1F70F-EB78-442E-A83A-F8A94303F880}"/>
                    </a:ext>
                  </a:extLst>
                </p:cNvPr>
                <p:cNvSpPr/>
                <p:nvPr/>
              </p:nvSpPr>
              <p:spPr>
                <a:xfrm>
                  <a:off x="1344243" y="5629432"/>
                  <a:ext cx="70339" cy="6447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9B608CF-06C6-4337-932C-709A2775C8AD}"/>
                    </a:ext>
                  </a:extLst>
                </p:cNvPr>
                <p:cNvSpPr/>
                <p:nvPr/>
              </p:nvSpPr>
              <p:spPr>
                <a:xfrm>
                  <a:off x="2671296" y="5591815"/>
                  <a:ext cx="70339" cy="720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494D1E3-10DB-42BD-BC13-DE7A796E6110}"/>
                  </a:ext>
                </a:extLst>
              </p:cNvPr>
              <p:cNvGrpSpPr/>
              <p:nvPr/>
            </p:nvGrpSpPr>
            <p:grpSpPr>
              <a:xfrm>
                <a:off x="9753542" y="5287200"/>
                <a:ext cx="2058150" cy="324000"/>
                <a:chOff x="5546725" y="1367857"/>
                <a:chExt cx="2058150" cy="324000"/>
              </a:xfrm>
            </p:grpSpPr>
            <p:sp>
              <p:nvSpPr>
                <p:cNvPr id="29" name="오각형 82">
                  <a:extLst>
                    <a:ext uri="{FF2B5EF4-FFF2-40B4-BE49-F238E27FC236}">
                      <a16:creationId xmlns:a16="http://schemas.microsoft.com/office/drawing/2014/main" id="{2D20688E-0EF7-4C69-A52F-368CBDE52F94}"/>
                    </a:ext>
                  </a:extLst>
                </p:cNvPr>
                <p:cNvSpPr/>
                <p:nvPr/>
              </p:nvSpPr>
              <p:spPr>
                <a:xfrm>
                  <a:off x="5546725" y="1426670"/>
                  <a:ext cx="444500" cy="206375"/>
                </a:xfrm>
                <a:prstGeom prst="homePlate">
                  <a:avLst/>
                </a:prstGeom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8125B27-F961-457D-A1FD-5469EC1DDFB7}"/>
                    </a:ext>
                  </a:extLst>
                </p:cNvPr>
                <p:cNvSpPr/>
                <p:nvPr/>
              </p:nvSpPr>
              <p:spPr>
                <a:xfrm>
                  <a:off x="5546725" y="1367857"/>
                  <a:ext cx="36000" cy="324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5E01DF7A-CE46-4385-B46A-71927B11D300}"/>
                    </a:ext>
                  </a:extLst>
                </p:cNvPr>
                <p:cNvCxnSpPr/>
                <p:nvPr/>
              </p:nvCxnSpPr>
              <p:spPr>
                <a:xfrm flipH="1">
                  <a:off x="5984875" y="1529858"/>
                  <a:ext cx="1620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3C00E54-C4EE-49A8-984F-72F1636E461E}"/>
                  </a:ext>
                </a:extLst>
              </p:cNvPr>
              <p:cNvSpPr/>
              <p:nvPr/>
            </p:nvSpPr>
            <p:spPr>
              <a:xfrm>
                <a:off x="7101325" y="5262803"/>
                <a:ext cx="1417409" cy="372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CONTENTS. 4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B2C5116-7049-4303-BC53-6BC5D1649EDB}"/>
                </a:ext>
              </a:extLst>
            </p:cNvPr>
            <p:cNvGrpSpPr/>
            <p:nvPr/>
          </p:nvGrpSpPr>
          <p:grpSpPr>
            <a:xfrm rot="20611426">
              <a:off x="7373879" y="5012197"/>
              <a:ext cx="1837003" cy="576044"/>
              <a:chOff x="2309838" y="5663791"/>
              <a:chExt cx="1837003" cy="576044"/>
            </a:xfrm>
            <a:blipFill>
              <a:blip r:embed="rId2"/>
              <a:stretch>
                <a:fillRect t="-107000" b="-30000"/>
              </a:stretch>
            </a:blipFill>
          </p:grpSpPr>
          <p:sp>
            <p:nvSpPr>
              <p:cNvPr id="23" name="순서도: 문서 22">
                <a:extLst>
                  <a:ext uri="{FF2B5EF4-FFF2-40B4-BE49-F238E27FC236}">
                    <a16:creationId xmlns:a16="http://schemas.microsoft.com/office/drawing/2014/main" id="{0447820E-042C-4EC7-94D5-B68249ABEAC0}"/>
                  </a:ext>
                </a:extLst>
              </p:cNvPr>
              <p:cNvSpPr/>
              <p:nvPr/>
            </p:nvSpPr>
            <p:spPr>
              <a:xfrm rot="16200000">
                <a:off x="3624358" y="5717351"/>
                <a:ext cx="576044" cy="468923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332E7C-F026-40F8-9214-BA619E9E0F3C}"/>
                  </a:ext>
                </a:extLst>
              </p:cNvPr>
              <p:cNvSpPr/>
              <p:nvPr/>
            </p:nvSpPr>
            <p:spPr>
              <a:xfrm rot="16200000">
                <a:off x="2705856" y="5267773"/>
                <a:ext cx="576044" cy="1368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DA05CE-CD49-4D4F-B1F7-71A21D2D6ED9}"/>
                </a:ext>
              </a:extLst>
            </p:cNvPr>
            <p:cNvSpPr/>
            <p:nvPr/>
          </p:nvSpPr>
          <p:spPr>
            <a:xfrm rot="20640888">
              <a:off x="7524709" y="4956659"/>
              <a:ext cx="1423851" cy="5731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COVID19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3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323</Words>
  <Application>Microsoft Office PowerPoint</Application>
  <PresentationFormat>와이드스크린</PresentationFormat>
  <Paragraphs>87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</vt:lpstr>
      <vt:lpstr>돋움체</vt:lpstr>
      <vt:lpstr>맑은 고딕</vt:lpstr>
      <vt:lpstr>여기어때 잘난체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해경</cp:lastModifiedBy>
  <cp:revision>748</cp:revision>
  <dcterms:created xsi:type="dcterms:W3CDTF">2018-08-02T07:05:36Z</dcterms:created>
  <dcterms:modified xsi:type="dcterms:W3CDTF">2021-06-01T10:10:01Z</dcterms:modified>
</cp:coreProperties>
</file>