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76" r:id="rId3"/>
    <p:sldId id="258" r:id="rId4"/>
    <p:sldId id="262" r:id="rId5"/>
    <p:sldId id="411" r:id="rId6"/>
    <p:sldId id="413" r:id="rId7"/>
    <p:sldId id="260" r:id="rId8"/>
    <p:sldId id="271" r:id="rId9"/>
    <p:sldId id="414" r:id="rId10"/>
    <p:sldId id="273" r:id="rId11"/>
    <p:sldId id="415" r:id="rId12"/>
    <p:sldId id="266" r:id="rId13"/>
    <p:sldId id="278" r:id="rId14"/>
    <p:sldId id="275" r:id="rId15"/>
  </p:sldIdLst>
  <p:sldSz cx="12192000" cy="6858000"/>
  <p:notesSz cx="6858000" cy="9144000"/>
  <p:embeddedFontLst>
    <p:embeddedFont>
      <p:font typeface="KoPubWorld돋움체 Bold" panose="020B0600000101010101" charset="-127"/>
      <p:bold r:id="rId17"/>
    </p:embeddedFont>
    <p:embeddedFont>
      <p:font typeface="KoPubWorld돋움체 Light" panose="020B0600000101010101" charset="-127"/>
      <p:regular r:id="rId18"/>
    </p:embeddedFont>
    <p:embeddedFont>
      <p:font typeface="맑은 고딕" panose="020B0503020000020004" pitchFamily="50" charset="-127"/>
      <p:regular r:id="rId19"/>
      <p:bold r:id="rId20"/>
    </p:embeddedFont>
    <p:embeddedFont>
      <p:font typeface="여기어때 잘난체" panose="020B0600000101010101" pitchFamily="50" charset="-127"/>
      <p:bold r:id="rId2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3" userDrawn="1">
          <p15:clr>
            <a:srgbClr val="A4A3A4"/>
          </p15:clr>
        </p15:guide>
        <p15:guide id="2" pos="3840" userDrawn="1">
          <p15:clr>
            <a:srgbClr val="A4A3A4"/>
          </p15:clr>
        </p15:guide>
        <p15:guide id="3" orient="horz" pos="777" userDrawn="1">
          <p15:clr>
            <a:srgbClr val="A4A3A4"/>
          </p15:clr>
        </p15:guide>
        <p15:guide id="4" orient="horz" pos="3861" userDrawn="1">
          <p15:clr>
            <a:srgbClr val="A4A3A4"/>
          </p15:clr>
        </p15:guide>
        <p15:guide id="5" pos="461" userDrawn="1">
          <p15:clr>
            <a:srgbClr val="A4A3A4"/>
          </p15:clr>
        </p15:guide>
        <p15:guide id="6" pos="7242" userDrawn="1">
          <p15:clr>
            <a:srgbClr val="A4A3A4"/>
          </p15:clr>
        </p15:guide>
        <p15:guide id="7" orient="horz" pos="14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C61A41"/>
    <a:srgbClr val="FFFFFF"/>
    <a:srgbClr val="CF9C51"/>
    <a:srgbClr val="B2B3B6"/>
    <a:srgbClr val="C36201"/>
    <a:srgbClr val="6D6E71"/>
    <a:srgbClr val="EDEDED"/>
    <a:srgbClr val="A9A5A5"/>
    <a:srgbClr val="F77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78255" autoAdjust="0"/>
  </p:normalViewPr>
  <p:slideViewPr>
    <p:cSldViewPr snapToGrid="0" showGuides="1">
      <p:cViewPr varScale="1">
        <p:scale>
          <a:sx n="67" d="100"/>
          <a:sy n="67" d="100"/>
        </p:scale>
        <p:origin x="379" y="53"/>
      </p:cViewPr>
      <p:guideLst>
        <p:guide orient="horz" pos="3453"/>
        <p:guide pos="3840"/>
        <p:guide orient="horz" pos="777"/>
        <p:guide orient="horz" pos="3861"/>
        <p:guide pos="461"/>
        <p:guide pos="7242"/>
        <p:guide orient="horz" pos="14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199FE-09C4-496A-AD86-0F4F85C89CB4}" type="datetimeFigureOut">
              <a:rPr lang="ko-KR" altLang="en-US" smtClean="0"/>
              <a:t>2020-11-22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BA717-20A3-4286-B8B5-118C23A68A88}" type="slidenum">
              <a:rPr lang="ko-KR" altLang="en-US" smtClean="0"/>
              <a:t>‹#›</a:t>
            </a:fld>
            <a:endParaRPr lang="ko-KR" altLang="en-US"/>
          </a:p>
        </p:txBody>
      </p:sp>
    </p:spTree>
    <p:extLst>
      <p:ext uri="{BB962C8B-B14F-4D97-AF65-F5344CB8AC3E}">
        <p14:creationId xmlns:p14="http://schemas.microsoft.com/office/powerpoint/2010/main" val="19316825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everyone. </a:t>
            </a:r>
          </a:p>
          <a:p>
            <a:r>
              <a:rPr lang="en-US" altLang="ko-KR" b="0" i="0" dirty="0">
                <a:solidFill>
                  <a:srgbClr val="000000"/>
                </a:solidFill>
                <a:effectLst/>
                <a:latin typeface="Noto Sans"/>
              </a:rPr>
              <a:t>I'm Jung </a:t>
            </a:r>
            <a:r>
              <a:rPr lang="en-US" altLang="ko-KR" b="0" i="0" dirty="0" err="1">
                <a:solidFill>
                  <a:srgbClr val="000000"/>
                </a:solidFill>
                <a:effectLst/>
                <a:latin typeface="Noto Sans"/>
              </a:rPr>
              <a:t>Hae-kyung</a:t>
            </a:r>
            <a:r>
              <a:rPr lang="en-US" altLang="ko-KR" b="0" i="0" dirty="0">
                <a:solidFill>
                  <a:srgbClr val="000000"/>
                </a:solidFill>
                <a:effectLst/>
                <a:latin typeface="Noto Sans"/>
              </a:rPr>
              <a:t>, a member of the team </a:t>
            </a:r>
            <a:r>
              <a:rPr lang="ko-KR" altLang="en-US" b="0" i="0" dirty="0" err="1">
                <a:solidFill>
                  <a:srgbClr val="000000"/>
                </a:solidFill>
                <a:effectLst/>
                <a:latin typeface="Noto Sans"/>
              </a:rPr>
              <a:t>아지들</a:t>
            </a:r>
            <a:r>
              <a:rPr lang="en-US" altLang="ko-KR" b="0" i="0" dirty="0">
                <a:solidFill>
                  <a:srgbClr val="000000"/>
                </a:solidFill>
                <a:effectLst/>
                <a:latin typeface="Noto Sans"/>
              </a:rPr>
              <a:t>, and I'm in charge of the presentation today .</a:t>
            </a:r>
            <a:r>
              <a:rPr lang="en-US" altLang="ko-KR" dirty="0"/>
              <a:t> I’d like to tell you about our team project called Korean sign Language learning site.</a:t>
            </a:r>
            <a:endParaRPr lang="ko-KR" altLang="en-US" dirty="0"/>
          </a:p>
        </p:txBody>
      </p:sp>
      <p:sp>
        <p:nvSpPr>
          <p:cNvPr id="4" name="슬라이드 번호 개체 틀 3"/>
          <p:cNvSpPr>
            <a:spLocks noGrp="1"/>
          </p:cNvSpPr>
          <p:nvPr>
            <p:ph type="sldNum" sz="quarter" idx="5"/>
          </p:nvPr>
        </p:nvSpPr>
        <p:spPr/>
        <p:txBody>
          <a:bodyPr/>
          <a:lstStyle/>
          <a:p>
            <a:fld id="{34FBA717-20A3-4286-B8B5-118C23A68A88}" type="slidenum">
              <a:rPr lang="ko-KR" altLang="en-US" smtClean="0"/>
              <a:t>1</a:t>
            </a:fld>
            <a:endParaRPr lang="ko-KR" altLang="en-US"/>
          </a:p>
        </p:txBody>
      </p:sp>
    </p:spTree>
    <p:extLst>
      <p:ext uri="{BB962C8B-B14F-4D97-AF65-F5344CB8AC3E}">
        <p14:creationId xmlns:p14="http://schemas.microsoft.com/office/powerpoint/2010/main" val="3323476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Sans"/>
              </a:rPr>
              <a:t>The following is an E-R diagram, which gives a brief overview of our team's database relationships and information. The relationship, cardinality, and participation for each table are shown. Specifically, you can look at the user table and the </a:t>
            </a:r>
            <a:r>
              <a:rPr lang="en-US" altLang="ko-KR" b="0" i="0" dirty="0" err="1">
                <a:solidFill>
                  <a:srgbClr val="000000"/>
                </a:solidFill>
                <a:effectLst/>
                <a:latin typeface="Noto Sans"/>
              </a:rPr>
              <a:t>dir</a:t>
            </a:r>
            <a:r>
              <a:rPr lang="en-US" altLang="ko-KR" b="0" i="0" dirty="0">
                <a:solidFill>
                  <a:srgbClr val="000000"/>
                </a:solidFill>
                <a:effectLst/>
                <a:latin typeface="Noto Sans"/>
              </a:rPr>
              <a:t> table for participation. Because creating a wordbook is a user's choice, it is shown as follows.</a:t>
            </a:r>
            <a:endParaRPr lang="ko-KR" altLang="en-US" dirty="0"/>
          </a:p>
        </p:txBody>
      </p:sp>
      <p:sp>
        <p:nvSpPr>
          <p:cNvPr id="4" name="슬라이드 번호 개체 틀 3"/>
          <p:cNvSpPr>
            <a:spLocks noGrp="1"/>
          </p:cNvSpPr>
          <p:nvPr>
            <p:ph type="sldNum" sz="quarter" idx="10"/>
          </p:nvPr>
        </p:nvSpPr>
        <p:spPr/>
        <p:txBody>
          <a:bodyPr/>
          <a:lstStyle/>
          <a:p>
            <a:fld id="{34FBA717-20A3-4286-B8B5-118C23A68A88}" type="slidenum">
              <a:rPr lang="ko-KR" altLang="en-US" smtClean="0"/>
              <a:t>10</a:t>
            </a:fld>
            <a:endParaRPr lang="ko-KR" altLang="en-US"/>
          </a:p>
        </p:txBody>
      </p:sp>
    </p:spTree>
    <p:extLst>
      <p:ext uri="{BB962C8B-B14F-4D97-AF65-F5344CB8AC3E}">
        <p14:creationId xmlns:p14="http://schemas.microsoft.com/office/powerpoint/2010/main" val="171164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노트 개체 틀 1">
            <a:extLst>
              <a:ext uri="{FF2B5EF4-FFF2-40B4-BE49-F238E27FC236}">
                <a16:creationId xmlns:a16="http://schemas.microsoft.com/office/drawing/2014/main" id="{DB23401A-16A9-453F-873A-3AEE2149CA15}"/>
              </a:ext>
            </a:extLst>
          </p:cNvPr>
          <p:cNvSpPr>
            <a:spLocks noGrp="1"/>
          </p:cNvSpPr>
          <p:nvPr>
            <p:ph type="body" idx="1"/>
          </p:nvPr>
        </p:nvSpPr>
        <p:spPr/>
        <p:txBody>
          <a:bodyPr/>
          <a:lstStyle/>
          <a:p>
            <a:r>
              <a:rPr lang="en-US" altLang="ko-KR" b="0" i="0" dirty="0">
                <a:solidFill>
                  <a:srgbClr val="000000"/>
                </a:solidFill>
                <a:effectLst/>
                <a:latin typeface="Noto Sans"/>
              </a:rPr>
              <a:t>Next is the progress. We have almost completed the composition and database design of the web page. But implementation is still under development.</a:t>
            </a:r>
            <a:endParaRPr lang="ko-KR"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Sans"/>
              </a:rPr>
              <a:t>When I show you the main screen composition, the sessions are divided as follows and the following database tables are used.</a:t>
            </a:r>
            <a:endParaRPr lang="ko-KR" altLang="en-US" dirty="0"/>
          </a:p>
        </p:txBody>
      </p:sp>
      <p:sp>
        <p:nvSpPr>
          <p:cNvPr id="4" name="슬라이드 번호 개체 틀 3"/>
          <p:cNvSpPr>
            <a:spLocks noGrp="1"/>
          </p:cNvSpPr>
          <p:nvPr>
            <p:ph type="sldNum" sz="quarter" idx="10"/>
          </p:nvPr>
        </p:nvSpPr>
        <p:spPr/>
        <p:txBody>
          <a:bodyPr/>
          <a:lstStyle/>
          <a:p>
            <a:fld id="{34FBA717-20A3-4286-B8B5-118C23A68A88}" type="slidenum">
              <a:rPr lang="ko-KR" altLang="en-US" smtClean="0"/>
              <a:t>12</a:t>
            </a:fld>
            <a:endParaRPr lang="ko-KR" altLang="en-US"/>
          </a:p>
        </p:txBody>
      </p:sp>
    </p:spTree>
    <p:extLst>
      <p:ext uri="{BB962C8B-B14F-4D97-AF65-F5344CB8AC3E}">
        <p14:creationId xmlns:p14="http://schemas.microsoft.com/office/powerpoint/2010/main" val="62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Sans"/>
              </a:rPr>
              <a:t>The last part is the schedule. As I mentioned earlier, the screen composition and database design are almost complete according to the plan. However, because the database is likely to be modified and the design of the screen can be modified, we planned as follows.</a:t>
            </a:r>
            <a:endParaRPr lang="ko-KR" altLang="en-US" dirty="0"/>
          </a:p>
        </p:txBody>
      </p:sp>
      <p:sp>
        <p:nvSpPr>
          <p:cNvPr id="4" name="슬라이드 번호 개체 틀 3"/>
          <p:cNvSpPr>
            <a:spLocks noGrp="1"/>
          </p:cNvSpPr>
          <p:nvPr>
            <p:ph type="sldNum" sz="quarter" idx="10"/>
          </p:nvPr>
        </p:nvSpPr>
        <p:spPr/>
        <p:txBody>
          <a:bodyPr/>
          <a:lstStyle/>
          <a:p>
            <a:fld id="{34FBA717-20A3-4286-B8B5-118C23A68A88}" type="slidenum">
              <a:rPr lang="ko-KR" altLang="en-US" smtClean="0"/>
              <a:t>13</a:t>
            </a:fld>
            <a:endParaRPr lang="ko-KR" altLang="en-US"/>
          </a:p>
        </p:txBody>
      </p:sp>
    </p:spTree>
    <p:extLst>
      <p:ext uri="{BB962C8B-B14F-4D97-AF65-F5344CB8AC3E}">
        <p14:creationId xmlns:p14="http://schemas.microsoft.com/office/powerpoint/2010/main" val="4051774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4FBA717-20A3-4286-B8B5-118C23A68A88}" type="slidenum">
              <a:rPr lang="ko-KR" altLang="en-US" smtClean="0"/>
              <a:t>14</a:t>
            </a:fld>
            <a:endParaRPr lang="ko-KR" altLang="en-US"/>
          </a:p>
        </p:txBody>
      </p:sp>
    </p:spTree>
    <p:extLst>
      <p:ext uri="{BB962C8B-B14F-4D97-AF65-F5344CB8AC3E}">
        <p14:creationId xmlns:p14="http://schemas.microsoft.com/office/powerpoint/2010/main" val="87618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Let us first take a look at the contents of the presentation.</a:t>
            </a:r>
          </a:p>
          <a:p>
            <a:r>
              <a:rPr lang="en-US" altLang="ko-KR" dirty="0"/>
              <a:t>There are five main things dealt in my presentation.</a:t>
            </a:r>
            <a:endParaRPr lang="ko-KR" altLang="en-US" dirty="0"/>
          </a:p>
        </p:txBody>
      </p:sp>
      <p:sp>
        <p:nvSpPr>
          <p:cNvPr id="4" name="슬라이드 번호 개체 틀 3"/>
          <p:cNvSpPr>
            <a:spLocks noGrp="1"/>
          </p:cNvSpPr>
          <p:nvPr>
            <p:ph type="sldNum" sz="quarter" idx="5"/>
          </p:nvPr>
        </p:nvSpPr>
        <p:spPr/>
        <p:txBody>
          <a:bodyPr/>
          <a:lstStyle/>
          <a:p>
            <a:fld id="{34FBA717-20A3-4286-B8B5-118C23A68A88}" type="slidenum">
              <a:rPr lang="ko-KR" altLang="en-US" smtClean="0"/>
              <a:t>2</a:t>
            </a:fld>
            <a:endParaRPr lang="ko-KR" altLang="en-US"/>
          </a:p>
        </p:txBody>
      </p:sp>
    </p:spTree>
    <p:extLst>
      <p:ext uri="{BB962C8B-B14F-4D97-AF65-F5344CB8AC3E}">
        <p14:creationId xmlns:p14="http://schemas.microsoft.com/office/powerpoint/2010/main" val="380937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latin typeface="+mj-lt"/>
              </a:rPr>
              <a:t>Let me start off by introducing my team members and each role.</a:t>
            </a:r>
          </a:p>
          <a:p>
            <a:r>
              <a:rPr lang="en-US" altLang="ko-KR" b="0" i="0" dirty="0">
                <a:solidFill>
                  <a:srgbClr val="000000"/>
                </a:solidFill>
                <a:effectLst/>
                <a:latin typeface="+mj-lt"/>
              </a:rPr>
              <a:t>There</a:t>
            </a:r>
            <a:r>
              <a:rPr lang="ko-KR" altLang="en-US" b="0" i="0" dirty="0">
                <a:solidFill>
                  <a:srgbClr val="000000"/>
                </a:solidFill>
                <a:effectLst/>
                <a:latin typeface="+mj-lt"/>
              </a:rPr>
              <a:t> </a:t>
            </a:r>
            <a:r>
              <a:rPr lang="en-US" altLang="ko-KR" b="0" i="0" dirty="0">
                <a:solidFill>
                  <a:srgbClr val="000000"/>
                </a:solidFill>
                <a:effectLst/>
                <a:latin typeface="+mj-lt"/>
              </a:rPr>
              <a:t>are</a:t>
            </a:r>
            <a:r>
              <a:rPr lang="ko-KR" altLang="en-US" b="0" i="0" dirty="0">
                <a:solidFill>
                  <a:srgbClr val="000000"/>
                </a:solidFill>
                <a:effectLst/>
                <a:latin typeface="+mj-lt"/>
              </a:rPr>
              <a:t> </a:t>
            </a:r>
            <a:r>
              <a:rPr lang="en-US" altLang="ko-KR" b="0" i="0" dirty="0">
                <a:solidFill>
                  <a:srgbClr val="000000"/>
                </a:solidFill>
                <a:effectLst/>
                <a:latin typeface="+mj-lt"/>
              </a:rPr>
              <a:t>three members in our team. We have a horizontal structure without a team leader. The first member is me. I mainly design the database and take charge of developing search pages and wordbook pages. The second member </a:t>
            </a:r>
            <a:r>
              <a:rPr lang="ko-KR" altLang="en-US" b="0" i="0" dirty="0" err="1">
                <a:solidFill>
                  <a:srgbClr val="000000"/>
                </a:solidFill>
                <a:effectLst/>
                <a:latin typeface="+mj-lt"/>
              </a:rPr>
              <a:t>문재식</a:t>
            </a:r>
            <a:r>
              <a:rPr lang="en-US" altLang="ko-KR" b="0" i="0" dirty="0">
                <a:solidFill>
                  <a:srgbClr val="000000"/>
                </a:solidFill>
                <a:effectLst/>
                <a:latin typeface="+mj-lt"/>
              </a:rPr>
              <a:t>. He analyzes the user's requirements, implements the database, and develops login and </a:t>
            </a:r>
            <a:r>
              <a:rPr lang="en-US" altLang="ko-KR" sz="1800" dirty="0">
                <a:effectLst/>
                <a:latin typeface="맑은 고딕" panose="020B0503020000020004" pitchFamily="50" charset="-127"/>
                <a:cs typeface="Times New Roman" panose="02020603050405020304" pitchFamily="18" charset="0"/>
              </a:rPr>
              <a:t>signup</a:t>
            </a:r>
            <a:r>
              <a:rPr lang="en-US" altLang="ko-KR" b="0" i="0" dirty="0">
                <a:solidFill>
                  <a:srgbClr val="000000"/>
                </a:solidFill>
                <a:effectLst/>
                <a:latin typeface="+mj-lt"/>
              </a:rPr>
              <a:t> pages. The last member is </a:t>
            </a:r>
            <a:r>
              <a:rPr lang="ko-KR" altLang="en-US" b="0" i="0" dirty="0" err="1">
                <a:solidFill>
                  <a:srgbClr val="000000"/>
                </a:solidFill>
                <a:effectLst/>
                <a:latin typeface="+mj-lt"/>
              </a:rPr>
              <a:t>차송희</a:t>
            </a:r>
            <a:r>
              <a:rPr lang="en-US" altLang="ko-KR" b="0" i="0" dirty="0">
                <a:solidFill>
                  <a:srgbClr val="000000"/>
                </a:solidFill>
                <a:effectLst/>
                <a:latin typeface="+mj-lt"/>
              </a:rPr>
              <a:t>. She is in charge of database management and designs schemas. She</a:t>
            </a:r>
            <a:r>
              <a:rPr lang="ko-KR" altLang="en-US" b="0" i="0" dirty="0">
                <a:solidFill>
                  <a:srgbClr val="000000"/>
                </a:solidFill>
                <a:effectLst/>
                <a:latin typeface="+mj-lt"/>
              </a:rPr>
              <a:t> </a:t>
            </a:r>
            <a:r>
              <a:rPr lang="en-US" altLang="ko-KR" b="0" i="0" dirty="0">
                <a:solidFill>
                  <a:srgbClr val="000000"/>
                </a:solidFill>
                <a:effectLst/>
                <a:latin typeface="+mj-lt"/>
              </a:rPr>
              <a:t>also</a:t>
            </a:r>
            <a:r>
              <a:rPr lang="ko-KR" altLang="en-US" b="0" i="0" dirty="0">
                <a:solidFill>
                  <a:srgbClr val="000000"/>
                </a:solidFill>
                <a:effectLst/>
                <a:latin typeface="+mj-lt"/>
              </a:rPr>
              <a:t> </a:t>
            </a:r>
            <a:r>
              <a:rPr lang="en-US" altLang="ko-KR" b="0" i="0" dirty="0">
                <a:solidFill>
                  <a:srgbClr val="000000"/>
                </a:solidFill>
                <a:effectLst/>
                <a:latin typeface="+mj-lt"/>
              </a:rPr>
              <a:t>develop the main page.</a:t>
            </a:r>
            <a:endParaRPr lang="ko-KR" altLang="en-US" dirty="0">
              <a:latin typeface="+mj-lt"/>
            </a:endParaRPr>
          </a:p>
        </p:txBody>
      </p:sp>
      <p:sp>
        <p:nvSpPr>
          <p:cNvPr id="4" name="슬라이드 번호 개체 틀 3"/>
          <p:cNvSpPr>
            <a:spLocks noGrp="1"/>
          </p:cNvSpPr>
          <p:nvPr>
            <p:ph type="sldNum" sz="quarter" idx="5"/>
          </p:nvPr>
        </p:nvSpPr>
        <p:spPr/>
        <p:txBody>
          <a:bodyPr/>
          <a:lstStyle/>
          <a:p>
            <a:fld id="{34FBA717-20A3-4286-B8B5-118C23A68A88}" type="slidenum">
              <a:rPr lang="ko-KR" altLang="en-US" smtClean="0"/>
              <a:t>3</a:t>
            </a:fld>
            <a:endParaRPr lang="ko-KR" altLang="en-US"/>
          </a:p>
        </p:txBody>
      </p:sp>
    </p:spTree>
    <p:extLst>
      <p:ext uri="{BB962C8B-B14F-4D97-AF65-F5344CB8AC3E}">
        <p14:creationId xmlns:p14="http://schemas.microsoft.com/office/powerpoint/2010/main" val="1299454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Sans"/>
              </a:rPr>
              <a:t>The next part is the project idea.</a:t>
            </a:r>
          </a:p>
          <a:p>
            <a:r>
              <a:rPr lang="en-US" altLang="ko-KR" b="0" i="0" dirty="0">
                <a:solidFill>
                  <a:srgbClr val="000000"/>
                </a:solidFill>
                <a:effectLst/>
                <a:latin typeface="Noto Sans"/>
              </a:rPr>
              <a:t>Let's look at the following picture and see how the hearing impaired communicate.</a:t>
            </a:r>
          </a:p>
          <a:p>
            <a:r>
              <a:rPr lang="en-US" altLang="ko-KR" b="0" i="0" dirty="0">
                <a:solidFill>
                  <a:srgbClr val="000000"/>
                </a:solidFill>
                <a:effectLst/>
                <a:latin typeface="Noto Sans"/>
              </a:rPr>
              <a:t>As you can see, compared to other methods, Korean</a:t>
            </a:r>
            <a:r>
              <a:rPr lang="ko-KR" altLang="en-US" b="0" i="0" dirty="0">
                <a:solidFill>
                  <a:srgbClr val="000000"/>
                </a:solidFill>
                <a:effectLst/>
                <a:latin typeface="Noto Sans"/>
              </a:rPr>
              <a:t> </a:t>
            </a:r>
            <a:r>
              <a:rPr lang="en-US" altLang="ko-KR" b="0" i="0" dirty="0">
                <a:solidFill>
                  <a:srgbClr val="000000"/>
                </a:solidFill>
                <a:effectLst/>
                <a:latin typeface="Noto Sans"/>
              </a:rPr>
              <a:t>sign language is used the most at about 80 </a:t>
            </a:r>
            <a:r>
              <a:rPr lang="en-US" altLang="ko-KR" b="0" i="0" dirty="0" err="1">
                <a:solidFill>
                  <a:srgbClr val="000000"/>
                </a:solidFill>
                <a:effectLst/>
                <a:latin typeface="Noto Sans"/>
              </a:rPr>
              <a:t>percents</a:t>
            </a:r>
            <a:r>
              <a:rPr lang="en-US" altLang="ko-KR" b="0" i="0" dirty="0">
                <a:solidFill>
                  <a:srgbClr val="000000"/>
                </a:solidFill>
                <a:effectLst/>
                <a:latin typeface="Noto Sans"/>
              </a:rPr>
              <a:t>.</a:t>
            </a:r>
            <a:endParaRPr lang="ko-KR" altLang="en-US" dirty="0"/>
          </a:p>
        </p:txBody>
      </p:sp>
      <p:sp>
        <p:nvSpPr>
          <p:cNvPr id="4" name="슬라이드 번호 개체 틀 3"/>
          <p:cNvSpPr>
            <a:spLocks noGrp="1"/>
          </p:cNvSpPr>
          <p:nvPr>
            <p:ph type="sldNum" sz="quarter" idx="10"/>
          </p:nvPr>
        </p:nvSpPr>
        <p:spPr/>
        <p:txBody>
          <a:bodyPr/>
          <a:lstStyle/>
          <a:p>
            <a:fld id="{34FBA717-20A3-4286-B8B5-118C23A68A88}" type="slidenum">
              <a:rPr lang="ko-KR" altLang="en-US" smtClean="0"/>
              <a:t>4</a:t>
            </a:fld>
            <a:endParaRPr lang="ko-KR" altLang="en-US"/>
          </a:p>
        </p:txBody>
      </p:sp>
    </p:spTree>
    <p:extLst>
      <p:ext uri="{BB962C8B-B14F-4D97-AF65-F5344CB8AC3E}">
        <p14:creationId xmlns:p14="http://schemas.microsoft.com/office/powerpoint/2010/main" val="3691259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Sans"/>
              </a:rPr>
              <a:t>However, due to the low accessibility of sign language, people have the following difficulties.</a:t>
            </a:r>
            <a:endParaRPr lang="ko-KR" altLang="en-US" dirty="0"/>
          </a:p>
        </p:txBody>
      </p:sp>
      <p:sp>
        <p:nvSpPr>
          <p:cNvPr id="4" name="슬라이드 번호 개체 틀 3"/>
          <p:cNvSpPr>
            <a:spLocks noGrp="1"/>
          </p:cNvSpPr>
          <p:nvPr>
            <p:ph type="sldNum" sz="quarter" idx="10"/>
          </p:nvPr>
        </p:nvSpPr>
        <p:spPr/>
        <p:txBody>
          <a:bodyPr/>
          <a:lstStyle/>
          <a:p>
            <a:fld id="{34FBA717-20A3-4286-B8B5-118C23A68A88}" type="slidenum">
              <a:rPr lang="ko-KR" altLang="en-US" smtClean="0"/>
              <a:t>5</a:t>
            </a:fld>
            <a:endParaRPr lang="ko-KR" altLang="en-US"/>
          </a:p>
        </p:txBody>
      </p:sp>
    </p:spTree>
    <p:extLst>
      <p:ext uri="{BB962C8B-B14F-4D97-AF65-F5344CB8AC3E}">
        <p14:creationId xmlns:p14="http://schemas.microsoft.com/office/powerpoint/2010/main" val="191502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Sans"/>
              </a:rPr>
              <a:t>So we wanted to make it easier for people to access and learn about Korean sign language. Also, we wanted to make it more memorable through the function of wordbook.</a:t>
            </a:r>
            <a:endParaRPr lang="ko-KR" altLang="en-US" dirty="0"/>
          </a:p>
        </p:txBody>
      </p:sp>
      <p:sp>
        <p:nvSpPr>
          <p:cNvPr id="4" name="슬라이드 번호 개체 틀 3"/>
          <p:cNvSpPr>
            <a:spLocks noGrp="1"/>
          </p:cNvSpPr>
          <p:nvPr>
            <p:ph type="sldNum" sz="quarter" idx="10"/>
          </p:nvPr>
        </p:nvSpPr>
        <p:spPr/>
        <p:txBody>
          <a:bodyPr/>
          <a:lstStyle/>
          <a:p>
            <a:fld id="{34FBA717-20A3-4286-B8B5-118C23A68A88}" type="slidenum">
              <a:rPr lang="ko-KR" altLang="en-US" smtClean="0"/>
              <a:t>6</a:t>
            </a:fld>
            <a:endParaRPr lang="ko-KR" altLang="en-US"/>
          </a:p>
        </p:txBody>
      </p:sp>
    </p:spTree>
    <p:extLst>
      <p:ext uri="{BB962C8B-B14F-4D97-AF65-F5344CB8AC3E}">
        <p14:creationId xmlns:p14="http://schemas.microsoft.com/office/powerpoint/2010/main" val="2487672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the next session, let’s take a look at the method.</a:t>
            </a:r>
            <a:r>
              <a:rPr lang="en-US" altLang="ko-KR" b="0" i="0" dirty="0">
                <a:solidFill>
                  <a:srgbClr val="000000"/>
                </a:solidFill>
                <a:effectLst/>
                <a:latin typeface="Noto Sans"/>
              </a:rPr>
              <a:t> We used the following open source.</a:t>
            </a:r>
          </a:p>
          <a:p>
            <a:r>
              <a:rPr lang="en-US" altLang="ko-KR" b="0" i="0" dirty="0">
                <a:solidFill>
                  <a:srgbClr val="000000"/>
                </a:solidFill>
                <a:effectLst/>
                <a:latin typeface="Noto Sans"/>
              </a:rPr>
              <a:t>We used bootstrap to organize the screen and </a:t>
            </a:r>
            <a:r>
              <a:rPr lang="en-US" altLang="ko-KR" b="0" i="0" dirty="0" err="1">
                <a:solidFill>
                  <a:srgbClr val="000000"/>
                </a:solidFill>
                <a:effectLst/>
                <a:latin typeface="Noto Sans"/>
              </a:rPr>
              <a:t>jquery</a:t>
            </a:r>
            <a:r>
              <a:rPr lang="en-US" altLang="ko-KR" b="0" i="0" dirty="0">
                <a:solidFill>
                  <a:srgbClr val="000000"/>
                </a:solidFill>
                <a:effectLst/>
                <a:latin typeface="Noto Sans"/>
              </a:rPr>
              <a:t> to simplify the client-side script language in HTML. Also we used node.js and EJS that can use variables sent by servers to create dynamic webpages. Data from Node.js server can be used immediately using EJS to generate html. MYSQL was used to store and manage data.</a:t>
            </a:r>
            <a:endParaRPr lang="en-US" altLang="ko-KR" dirty="0"/>
          </a:p>
          <a:p>
            <a:endParaRPr lang="en-US" altLang="ko-KR" dirty="0"/>
          </a:p>
          <a:p>
            <a:endParaRPr lang="en-US" altLang="ko-KR" dirty="0"/>
          </a:p>
          <a:p>
            <a:endParaRPr lang="en-US" altLang="ko-KR" dirty="0"/>
          </a:p>
          <a:p>
            <a:r>
              <a:rPr lang="ko-KR" altLang="en-US" dirty="0"/>
              <a:t>사용하는 오픈소스들 </a:t>
            </a:r>
            <a:r>
              <a:rPr lang="en-US" altLang="ko-KR" dirty="0"/>
              <a:t>/</a:t>
            </a:r>
          </a:p>
          <a:p>
            <a:r>
              <a:rPr lang="en-US" altLang="ko-KR" dirty="0"/>
              <a:t> </a:t>
            </a:r>
            <a:r>
              <a:rPr lang="en-US" altLang="ko-KR" dirty="0" err="1"/>
              <a:t>ejs</a:t>
            </a:r>
            <a:r>
              <a:rPr lang="en-US" altLang="ko-KR" dirty="0"/>
              <a:t>(embedded </a:t>
            </a:r>
            <a:r>
              <a:rPr lang="en-US" altLang="ko-KR" dirty="0" err="1"/>
              <a:t>javascript</a:t>
            </a:r>
            <a:r>
              <a:rPr lang="en-US" altLang="ko-KR" dirty="0"/>
              <a:t>) </a:t>
            </a:r>
            <a:r>
              <a:rPr lang="en-US" altLang="ko-KR" dirty="0" err="1"/>
              <a:t>templete</a:t>
            </a:r>
            <a:r>
              <a:rPr lang="en-US" altLang="ko-KR" dirty="0"/>
              <a:t>-&gt; </a:t>
            </a:r>
            <a:r>
              <a:rPr lang="ko-KR" altLang="en-US" dirty="0"/>
              <a:t>동적 웹페이지</a:t>
            </a:r>
            <a:r>
              <a:rPr lang="en-US" altLang="ko-KR" dirty="0"/>
              <a:t>(dynamic webpage)</a:t>
            </a:r>
            <a:r>
              <a:rPr lang="ko-KR" altLang="en-US" dirty="0"/>
              <a:t>를 만들기 </a:t>
            </a:r>
            <a:r>
              <a:rPr lang="ko-KR" altLang="en-US" dirty="0" err="1"/>
              <a:t>위한것</a:t>
            </a:r>
            <a:r>
              <a:rPr lang="en-US" altLang="ko-KR" dirty="0"/>
              <a:t>, </a:t>
            </a:r>
            <a:r>
              <a:rPr lang="ko-KR" altLang="en-US" dirty="0"/>
              <a:t>서버에서 보낸 변수를 사용할 수 있다</a:t>
            </a:r>
            <a:r>
              <a:rPr lang="en-US" altLang="ko-KR" dirty="0"/>
              <a:t>,</a:t>
            </a:r>
            <a:r>
              <a:rPr lang="ko-KR" altLang="en-US" sz="1200" b="1" i="0" kern="1200" dirty="0">
                <a:solidFill>
                  <a:schemeClr val="tx1"/>
                </a:solidFill>
                <a:effectLst/>
                <a:latin typeface="+mn-lt"/>
                <a:ea typeface="+mn-ea"/>
                <a:cs typeface="+mn-cs"/>
              </a:rPr>
              <a:t> </a:t>
            </a:r>
            <a:r>
              <a:rPr lang="en-US" altLang="ko-KR" sz="1200" b="1" i="0" kern="1200" dirty="0">
                <a:solidFill>
                  <a:schemeClr val="tx1"/>
                </a:solidFill>
                <a:effectLst/>
                <a:latin typeface="+mn-lt"/>
                <a:ea typeface="+mn-ea"/>
                <a:cs typeface="+mn-cs"/>
              </a:rPr>
              <a:t>EJS</a:t>
            </a:r>
            <a:r>
              <a:rPr lang="ko-KR" altLang="en-US" sz="1200" b="0" i="0" kern="1200" dirty="0">
                <a:solidFill>
                  <a:schemeClr val="tx1"/>
                </a:solidFill>
                <a:effectLst/>
                <a:latin typeface="+mn-lt"/>
                <a:ea typeface="+mn-ea"/>
                <a:cs typeface="+mn-cs"/>
              </a:rPr>
              <a:t>를 이용해서 </a:t>
            </a:r>
            <a:r>
              <a:rPr lang="en-US" altLang="ko-KR" sz="1200" b="1" i="0" kern="1200" dirty="0">
                <a:solidFill>
                  <a:schemeClr val="tx1"/>
                </a:solidFill>
                <a:effectLst/>
                <a:latin typeface="+mn-lt"/>
                <a:ea typeface="+mn-ea"/>
                <a:cs typeface="+mn-cs"/>
              </a:rPr>
              <a:t>Node.js</a:t>
            </a:r>
            <a:r>
              <a:rPr lang="ko-KR" altLang="en-US" sz="1200" b="0" i="0" kern="1200" dirty="0">
                <a:solidFill>
                  <a:schemeClr val="tx1"/>
                </a:solidFill>
                <a:effectLst/>
                <a:latin typeface="+mn-lt"/>
                <a:ea typeface="+mn-ea"/>
                <a:cs typeface="+mn-cs"/>
              </a:rPr>
              <a:t> 서버로부터 가져온 데이터를 </a:t>
            </a:r>
            <a:r>
              <a:rPr lang="en-US" altLang="ko-KR" sz="1200" b="0" i="0" kern="1200" dirty="0">
                <a:solidFill>
                  <a:schemeClr val="tx1"/>
                </a:solidFill>
                <a:effectLst/>
                <a:latin typeface="+mn-lt"/>
                <a:ea typeface="+mn-ea"/>
                <a:cs typeface="+mn-cs"/>
              </a:rPr>
              <a:t>html</a:t>
            </a:r>
            <a:r>
              <a:rPr lang="ko-KR" altLang="en-US" sz="1200" b="0" i="0" kern="1200" dirty="0">
                <a:solidFill>
                  <a:schemeClr val="tx1"/>
                </a:solidFill>
                <a:effectLst/>
                <a:latin typeface="+mn-lt"/>
                <a:ea typeface="+mn-ea"/>
                <a:cs typeface="+mn-cs"/>
              </a:rPr>
              <a:t>을 생성할 때 바로 사용할 수 있다</a:t>
            </a:r>
            <a:r>
              <a:rPr lang="en-US" altLang="ko-KR" sz="1200" b="0" i="0" kern="1200" dirty="0">
                <a:solidFill>
                  <a:schemeClr val="tx1"/>
                </a:solidFill>
                <a:effectLst/>
                <a:latin typeface="+mn-lt"/>
                <a:ea typeface="+mn-ea"/>
                <a:cs typeface="+mn-cs"/>
              </a:rPr>
              <a:t>.</a:t>
            </a:r>
            <a:endParaRPr lang="en-US" altLang="ko-KR" dirty="0"/>
          </a:p>
        </p:txBody>
      </p:sp>
      <p:sp>
        <p:nvSpPr>
          <p:cNvPr id="4" name="슬라이드 번호 개체 틀 3"/>
          <p:cNvSpPr>
            <a:spLocks noGrp="1"/>
          </p:cNvSpPr>
          <p:nvPr>
            <p:ph type="sldNum" sz="quarter" idx="10"/>
          </p:nvPr>
        </p:nvSpPr>
        <p:spPr/>
        <p:txBody>
          <a:bodyPr/>
          <a:lstStyle/>
          <a:p>
            <a:fld id="{34FBA717-20A3-4286-B8B5-118C23A68A88}" type="slidenum">
              <a:rPr lang="ko-KR" altLang="en-US" smtClean="0"/>
              <a:t>7</a:t>
            </a:fld>
            <a:endParaRPr lang="ko-KR" altLang="en-US"/>
          </a:p>
        </p:txBody>
      </p:sp>
    </p:spTree>
    <p:extLst>
      <p:ext uri="{BB962C8B-B14F-4D97-AF65-F5344CB8AC3E}">
        <p14:creationId xmlns:p14="http://schemas.microsoft.com/office/powerpoint/2010/main" val="3614807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Sans"/>
              </a:rPr>
              <a:t>From now on, I will explain how we designed the database.</a:t>
            </a:r>
            <a:br>
              <a:rPr lang="en-US" altLang="ko-KR" dirty="0"/>
            </a:br>
            <a:r>
              <a:rPr lang="en-US" altLang="ko-KR" b="0" i="0" dirty="0">
                <a:solidFill>
                  <a:srgbClr val="000000"/>
                </a:solidFill>
                <a:effectLst/>
                <a:latin typeface="Noto Sans"/>
              </a:rPr>
              <a:t>Our database consists of 5 tables.</a:t>
            </a:r>
            <a:br>
              <a:rPr lang="en-US" altLang="ko-KR" dirty="0"/>
            </a:br>
            <a:r>
              <a:rPr lang="en-US" altLang="ko-KR" b="0" i="0" dirty="0">
                <a:solidFill>
                  <a:srgbClr val="000000"/>
                </a:solidFill>
                <a:effectLst/>
                <a:latin typeface="Noto Sans"/>
              </a:rPr>
              <a:t>Category table is used to the situations in which sign language is used. The DIR table is a table created for a wordbook.</a:t>
            </a:r>
            <a:br>
              <a:rPr lang="en-US" altLang="ko-KR" dirty="0"/>
            </a:br>
            <a:r>
              <a:rPr lang="en-US" altLang="ko-KR" b="0" i="0" dirty="0">
                <a:solidFill>
                  <a:srgbClr val="000000"/>
                </a:solidFill>
                <a:effectLst/>
                <a:latin typeface="Noto Sans"/>
              </a:rPr>
              <a:t>user table is used for the user's login and the session table is used for matching.</a:t>
            </a:r>
            <a:endParaRPr lang="ko-KR" altLang="en-US" dirty="0"/>
          </a:p>
        </p:txBody>
      </p:sp>
      <p:sp>
        <p:nvSpPr>
          <p:cNvPr id="4" name="슬라이드 번호 개체 틀 3"/>
          <p:cNvSpPr>
            <a:spLocks noGrp="1"/>
          </p:cNvSpPr>
          <p:nvPr>
            <p:ph type="sldNum" sz="quarter" idx="10"/>
          </p:nvPr>
        </p:nvSpPr>
        <p:spPr/>
        <p:txBody>
          <a:bodyPr/>
          <a:lstStyle/>
          <a:p>
            <a:fld id="{34FBA717-20A3-4286-B8B5-118C23A68A88}" type="slidenum">
              <a:rPr lang="ko-KR" altLang="en-US" smtClean="0"/>
              <a:t>8</a:t>
            </a:fld>
            <a:endParaRPr lang="ko-KR" altLang="en-US"/>
          </a:p>
        </p:txBody>
      </p:sp>
    </p:spTree>
    <p:extLst>
      <p:ext uri="{BB962C8B-B14F-4D97-AF65-F5344CB8AC3E}">
        <p14:creationId xmlns:p14="http://schemas.microsoft.com/office/powerpoint/2010/main" val="2370650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Sans"/>
              </a:rPr>
              <a:t>The next screen shows better relationships between database tables.</a:t>
            </a:r>
            <a:br>
              <a:rPr lang="en-US" altLang="ko-KR" dirty="0"/>
            </a:br>
            <a:r>
              <a:rPr lang="en-US" altLang="ko-KR" b="0" i="0" dirty="0">
                <a:solidFill>
                  <a:srgbClr val="000000"/>
                </a:solidFill>
                <a:effectLst/>
                <a:latin typeface="Noto Sans"/>
              </a:rPr>
              <a:t>The </a:t>
            </a:r>
            <a:r>
              <a:rPr lang="en-US" altLang="ko-KR" b="0" i="0" dirty="0" err="1">
                <a:solidFill>
                  <a:srgbClr val="000000"/>
                </a:solidFill>
                <a:effectLst/>
                <a:latin typeface="Noto Sans"/>
              </a:rPr>
              <a:t>signlanguage</a:t>
            </a:r>
            <a:r>
              <a:rPr lang="en-US" altLang="ko-KR" b="0" i="0" dirty="0">
                <a:solidFill>
                  <a:srgbClr val="000000"/>
                </a:solidFill>
                <a:effectLst/>
                <a:latin typeface="Noto Sans"/>
              </a:rPr>
              <a:t> table and category table are the most important because they store information about Korean sign language.</a:t>
            </a:r>
            <a:br>
              <a:rPr lang="en-US" altLang="ko-KR" dirty="0"/>
            </a:br>
            <a:r>
              <a:rPr lang="en-US" altLang="ko-KR" b="0" i="0" dirty="0">
                <a:solidFill>
                  <a:srgbClr val="000000"/>
                </a:solidFill>
                <a:effectLst/>
                <a:latin typeface="Noto Sans"/>
              </a:rPr>
              <a:t>It can be seen that the </a:t>
            </a:r>
            <a:r>
              <a:rPr lang="en-US" altLang="ko-KR" b="0" i="0" dirty="0" err="1">
                <a:solidFill>
                  <a:srgbClr val="000000"/>
                </a:solidFill>
                <a:effectLst/>
                <a:latin typeface="Noto Sans"/>
              </a:rPr>
              <a:t>signlanguage</a:t>
            </a:r>
            <a:r>
              <a:rPr lang="en-US" altLang="ko-KR" b="0" i="0" dirty="0">
                <a:solidFill>
                  <a:srgbClr val="000000"/>
                </a:solidFill>
                <a:effectLst/>
                <a:latin typeface="Noto Sans"/>
              </a:rPr>
              <a:t> table's foreign key is a </a:t>
            </a:r>
            <a:r>
              <a:rPr lang="en-US" altLang="ko-KR" b="0" i="0" dirty="0" err="1">
                <a:solidFill>
                  <a:srgbClr val="000000"/>
                </a:solidFill>
                <a:effectLst/>
                <a:latin typeface="Noto Sans"/>
              </a:rPr>
              <a:t>sub_category</a:t>
            </a:r>
            <a:r>
              <a:rPr lang="en-US" altLang="ko-KR" b="0" i="0" dirty="0">
                <a:solidFill>
                  <a:srgbClr val="000000"/>
                </a:solidFill>
                <a:effectLst/>
                <a:latin typeface="Noto Sans"/>
              </a:rPr>
              <a:t>, which is related to the category table’s attribute.</a:t>
            </a:r>
            <a:endParaRPr lang="ko-KR" altLang="en-US" dirty="0"/>
          </a:p>
        </p:txBody>
      </p:sp>
      <p:sp>
        <p:nvSpPr>
          <p:cNvPr id="4" name="슬라이드 번호 개체 틀 3"/>
          <p:cNvSpPr>
            <a:spLocks noGrp="1"/>
          </p:cNvSpPr>
          <p:nvPr>
            <p:ph type="sldNum" sz="quarter" idx="10"/>
          </p:nvPr>
        </p:nvSpPr>
        <p:spPr/>
        <p:txBody>
          <a:bodyPr/>
          <a:lstStyle/>
          <a:p>
            <a:fld id="{34FBA717-20A3-4286-B8B5-118C23A68A88}" type="slidenum">
              <a:rPr lang="ko-KR" altLang="en-US" smtClean="0"/>
              <a:t>9</a:t>
            </a:fld>
            <a:endParaRPr lang="ko-KR" altLang="en-US"/>
          </a:p>
        </p:txBody>
      </p:sp>
    </p:spTree>
    <p:extLst>
      <p:ext uri="{BB962C8B-B14F-4D97-AF65-F5344CB8AC3E}">
        <p14:creationId xmlns:p14="http://schemas.microsoft.com/office/powerpoint/2010/main" val="226425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3839705287"/>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3171046484"/>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3715757247"/>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239441154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190761985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3617763712"/>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3885775651"/>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2239514596"/>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2819278255"/>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622801159"/>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F52153E4-FF9B-4521-9604-61C2DB98D789}" type="datetimeFigureOut">
              <a:rPr lang="ko-KR" altLang="en-US" smtClean="0"/>
              <a:t>2020-11-22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44639200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153E4-FF9B-4521-9604-61C2DB98D789}" type="datetimeFigureOut">
              <a:rPr lang="ko-KR" altLang="en-US" smtClean="0"/>
              <a:t>2020-11-22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3E307-7C41-418E-B9D5-FF3DB5727C1B}" type="slidenum">
              <a:rPr lang="ko-KR" altLang="en-US" smtClean="0"/>
              <a:t>‹#›</a:t>
            </a:fld>
            <a:endParaRPr lang="ko-KR" altLang="en-US"/>
          </a:p>
        </p:txBody>
      </p:sp>
    </p:spTree>
    <p:extLst>
      <p:ext uri="{BB962C8B-B14F-4D97-AF65-F5344CB8AC3E}">
        <p14:creationId xmlns:p14="http://schemas.microsoft.com/office/powerpoint/2010/main" val="21174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gi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8906" b="63581"/>
          <a:stretch/>
        </p:blipFill>
        <p:spPr>
          <a:xfrm>
            <a:off x="9921178" y="142875"/>
            <a:ext cx="2166047" cy="6667500"/>
          </a:xfrm>
          <a:prstGeom prst="rect">
            <a:avLst/>
          </a:prstGeom>
        </p:spPr>
      </p:pic>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r="76874" b="62540"/>
          <a:stretch/>
        </p:blipFill>
        <p:spPr>
          <a:xfrm>
            <a:off x="127000" y="6350"/>
            <a:ext cx="2309949" cy="6737350"/>
          </a:xfrm>
          <a:prstGeom prst="rect">
            <a:avLst/>
          </a:prstGeom>
        </p:spPr>
      </p:pic>
      <p:sp>
        <p:nvSpPr>
          <p:cNvPr id="8" name="직사각형 7"/>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p:cNvCxnSpPr/>
          <p:nvPr/>
        </p:nvCxnSpPr>
        <p:spPr>
          <a:xfrm>
            <a:off x="4171950" y="4599813"/>
            <a:ext cx="3848100" cy="0"/>
          </a:xfrm>
          <a:prstGeom prst="line">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95625" y="5870698"/>
            <a:ext cx="6000751" cy="523220"/>
          </a:xfrm>
          <a:prstGeom prst="rect">
            <a:avLst/>
          </a:prstGeom>
          <a:noFill/>
        </p:spPr>
        <p:txBody>
          <a:bodyPr wrap="square" rtlCol="0">
            <a:spAutoFit/>
          </a:bodyPr>
          <a:lstStyle/>
          <a:p>
            <a:pPr algn="ctr"/>
            <a:r>
              <a:rPr lang="en-US" altLang="ko-KR" sz="1400" dirty="0">
                <a:solidFill>
                  <a:srgbClr val="6D6E7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2020 Database</a:t>
            </a:r>
            <a:r>
              <a:rPr lang="ko-KR" altLang="en-US" sz="1400" dirty="0">
                <a:solidFill>
                  <a:srgbClr val="6D6E7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400" dirty="0">
                <a:solidFill>
                  <a:srgbClr val="6D6E7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System</a:t>
            </a:r>
          </a:p>
          <a:p>
            <a:pPr algn="ctr"/>
            <a:r>
              <a:rPr lang="en-US" altLang="ko-KR" sz="1400" dirty="0">
                <a:solidFill>
                  <a:srgbClr val="6D6E7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Professor.</a:t>
            </a:r>
            <a:r>
              <a:rPr lang="ko-KR" altLang="en-US" sz="1400" dirty="0">
                <a:solidFill>
                  <a:srgbClr val="6D6E7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400" dirty="0">
                <a:solidFill>
                  <a:srgbClr val="6D6E7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Aziz</a:t>
            </a:r>
          </a:p>
        </p:txBody>
      </p:sp>
      <p:sp>
        <p:nvSpPr>
          <p:cNvPr id="4" name="TextBox 3"/>
          <p:cNvSpPr txBox="1"/>
          <p:nvPr/>
        </p:nvSpPr>
        <p:spPr>
          <a:xfrm>
            <a:off x="1837621" y="1250082"/>
            <a:ext cx="8516754" cy="1785104"/>
          </a:xfrm>
          <a:prstGeom prst="rect">
            <a:avLst/>
          </a:prstGeom>
          <a:noFill/>
        </p:spPr>
        <p:txBody>
          <a:bodyPr wrap="none" rtlCol="0">
            <a:spAutoFit/>
          </a:bodyPr>
          <a:lstStyle/>
          <a:p>
            <a:pPr algn="ctr"/>
            <a:r>
              <a:rPr lang="en-US" altLang="ko-KR" sz="5500" dirty="0">
                <a:latin typeface="여기어때 잘난체" panose="020B0600000101010101" pitchFamily="50" charset="-127"/>
                <a:ea typeface="여기어때 잘난체" panose="020B0600000101010101" pitchFamily="50" charset="-127"/>
              </a:rPr>
              <a:t>Korean</a:t>
            </a:r>
            <a:r>
              <a:rPr lang="ko-KR" altLang="en-US" sz="5500" dirty="0">
                <a:latin typeface="여기어때 잘난체" panose="020B0600000101010101" pitchFamily="50" charset="-127"/>
                <a:ea typeface="여기어때 잘난체" panose="020B0600000101010101" pitchFamily="50" charset="-127"/>
              </a:rPr>
              <a:t> </a:t>
            </a:r>
            <a:r>
              <a:rPr lang="en-US" altLang="ko-KR" sz="5500" dirty="0">
                <a:latin typeface="여기어때 잘난체" panose="020B0600000101010101" pitchFamily="50" charset="-127"/>
                <a:ea typeface="여기어때 잘난체" panose="020B0600000101010101" pitchFamily="50" charset="-127"/>
              </a:rPr>
              <a:t>Sign</a:t>
            </a:r>
            <a:r>
              <a:rPr lang="ko-KR" altLang="en-US" sz="5500" dirty="0">
                <a:latin typeface="여기어때 잘난체" panose="020B0600000101010101" pitchFamily="50" charset="-127"/>
                <a:ea typeface="여기어때 잘난체" panose="020B0600000101010101" pitchFamily="50" charset="-127"/>
              </a:rPr>
              <a:t> </a:t>
            </a:r>
            <a:r>
              <a:rPr lang="en-US" altLang="ko-KR" sz="5500" dirty="0">
                <a:latin typeface="여기어때 잘난체" panose="020B0600000101010101" pitchFamily="50" charset="-127"/>
                <a:ea typeface="여기어때 잘난체" panose="020B0600000101010101" pitchFamily="50" charset="-127"/>
              </a:rPr>
              <a:t>Language</a:t>
            </a:r>
          </a:p>
          <a:p>
            <a:pPr algn="ctr"/>
            <a:r>
              <a:rPr lang="en-US" altLang="ko-KR" sz="5500" dirty="0">
                <a:latin typeface="여기어때 잘난체" panose="020B0600000101010101" pitchFamily="50" charset="-127"/>
                <a:ea typeface="여기어때 잘난체" panose="020B0600000101010101" pitchFamily="50" charset="-127"/>
              </a:rPr>
              <a:t>Learning Site</a:t>
            </a:r>
            <a:endParaRPr lang="ko-KR" altLang="en-US" sz="5500" dirty="0">
              <a:latin typeface="여기어때 잘난체" panose="020B0600000101010101" pitchFamily="50" charset="-127"/>
              <a:ea typeface="여기어때 잘난체" panose="020B0600000101010101" pitchFamily="50" charset="-127"/>
            </a:endParaRPr>
          </a:p>
        </p:txBody>
      </p:sp>
      <p:sp>
        <p:nvSpPr>
          <p:cNvPr id="14" name="TextBox 13"/>
          <p:cNvSpPr txBox="1"/>
          <p:nvPr/>
        </p:nvSpPr>
        <p:spPr>
          <a:xfrm>
            <a:off x="4511398" y="3494334"/>
            <a:ext cx="3169201" cy="646331"/>
          </a:xfrm>
          <a:prstGeom prst="rect">
            <a:avLst/>
          </a:prstGeom>
          <a:noFill/>
        </p:spPr>
        <p:txBody>
          <a:bodyPr wrap="none" rtlCol="0">
            <a:spAutoFit/>
          </a:bodyPr>
          <a:lstStyle/>
          <a:p>
            <a:r>
              <a:rPr lang="en-US" altLang="ko-KR" sz="3600" dirty="0">
                <a:solidFill>
                  <a:srgbClr val="C61A41"/>
                </a:solidFill>
                <a:latin typeface="여기어때 잘난체" panose="020B0600000101010101" pitchFamily="50" charset="-127"/>
                <a:ea typeface="여기어때 잘난체" panose="020B0600000101010101" pitchFamily="50" charset="-127"/>
              </a:rPr>
              <a:t>Team. </a:t>
            </a:r>
            <a:r>
              <a:rPr lang="ko-KR" altLang="en-US" sz="3600" dirty="0" err="1">
                <a:solidFill>
                  <a:srgbClr val="C61A41"/>
                </a:solidFill>
                <a:latin typeface="여기어때 잘난체" panose="020B0600000101010101" pitchFamily="50" charset="-127"/>
                <a:ea typeface="여기어때 잘난체" panose="020B0600000101010101" pitchFamily="50" charset="-127"/>
              </a:rPr>
              <a:t>아지들</a:t>
            </a:r>
            <a:endParaRPr lang="ko-KR" altLang="en-US" sz="3600" dirty="0">
              <a:solidFill>
                <a:srgbClr val="C61A41"/>
              </a:solidFill>
              <a:latin typeface="여기어때 잘난체" panose="020B0600000101010101" pitchFamily="50" charset="-127"/>
              <a:ea typeface="여기어때 잘난체" panose="020B0600000101010101" pitchFamily="50" charset="-127"/>
            </a:endParaRPr>
          </a:p>
        </p:txBody>
      </p:sp>
    </p:spTree>
    <p:extLst>
      <p:ext uri="{BB962C8B-B14F-4D97-AF65-F5344CB8AC3E}">
        <p14:creationId xmlns:p14="http://schemas.microsoft.com/office/powerpoint/2010/main" val="1655732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그림 49"/>
          <p:cNvPicPr>
            <a:picLocks noChangeAspect="1"/>
          </p:cNvPicPr>
          <p:nvPr/>
        </p:nvPicPr>
        <p:blipFill rotWithShape="1">
          <a:blip r:embed="rId3">
            <a:extLst>
              <a:ext uri="{28A0092B-C50C-407E-A947-70E740481C1C}">
                <a14:useLocalDpi xmlns:a14="http://schemas.microsoft.com/office/drawing/2010/main" val="0"/>
              </a:ext>
            </a:extLst>
          </a:blip>
          <a:srcRect l="78906" b="63581"/>
          <a:stretch/>
        </p:blipFill>
        <p:spPr>
          <a:xfrm rot="16200000">
            <a:off x="8301128" y="-778118"/>
            <a:ext cx="866334" cy="2666740"/>
          </a:xfrm>
          <a:prstGeom prst="rect">
            <a:avLst/>
          </a:prstGeom>
        </p:spPr>
      </p:pic>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p:nvPicPr>
        <p:blipFill rotWithShape="1">
          <a:blip r:embed="rId4">
            <a:extLst>
              <a:ext uri="{28A0092B-C50C-407E-A947-70E740481C1C}">
                <a14:useLocalDpi xmlns:a14="http://schemas.microsoft.com/office/drawing/2010/main" val="0"/>
              </a:ext>
            </a:extLst>
          </a:blip>
          <a:srcRect l="27168" t="45656" r="27516" b="45186"/>
          <a:stretch/>
        </p:blipFill>
        <p:spPr>
          <a:xfrm>
            <a:off x="10494278" y="372341"/>
            <a:ext cx="1307775" cy="342034"/>
          </a:xfrm>
          <a:prstGeom prst="rect">
            <a:avLst/>
          </a:prstGeom>
        </p:spPr>
      </p:pic>
      <p:sp>
        <p:nvSpPr>
          <p:cNvPr id="51" name="TextBox 50"/>
          <p:cNvSpPr txBox="1"/>
          <p:nvPr/>
        </p:nvSpPr>
        <p:spPr>
          <a:xfrm>
            <a:off x="1644188" y="1123921"/>
            <a:ext cx="2258952" cy="646331"/>
          </a:xfrm>
          <a:prstGeom prst="rect">
            <a:avLst/>
          </a:prstGeom>
          <a:noFill/>
        </p:spPr>
        <p:txBody>
          <a:bodyPr wrap="none" rtlCol="0">
            <a:spAutoFit/>
          </a:bodyPr>
          <a:lstStyle/>
          <a:p>
            <a:r>
              <a:rPr lang="en-US" altLang="ko-KR" sz="3600">
                <a:solidFill>
                  <a:srgbClr val="6D6E71"/>
                </a:solidFill>
                <a:latin typeface="여기어때 잘난체" panose="020B0600000101010101" pitchFamily="50" charset="-127"/>
                <a:ea typeface="여기어때 잘난체" panose="020B0600000101010101" pitchFamily="50" charset="-127"/>
              </a:rPr>
              <a:t>Diagram</a:t>
            </a:r>
            <a:endParaRPr lang="ko-KR" altLang="en-US" sz="3600" dirty="0">
              <a:solidFill>
                <a:srgbClr val="6D6E71"/>
              </a:solidFill>
              <a:latin typeface="여기어때 잘난체" panose="020B0600000101010101" pitchFamily="50" charset="-127"/>
              <a:ea typeface="여기어때 잘난체" panose="020B0600000101010101" pitchFamily="50" charset="-127"/>
            </a:endParaRPr>
          </a:p>
        </p:txBody>
      </p:sp>
      <p:sp>
        <p:nvSpPr>
          <p:cNvPr id="52" name="TextBox 51"/>
          <p:cNvSpPr txBox="1"/>
          <p:nvPr/>
        </p:nvSpPr>
        <p:spPr>
          <a:xfrm>
            <a:off x="442739" y="1123921"/>
            <a:ext cx="1095172" cy="646331"/>
          </a:xfrm>
          <a:prstGeom prst="rect">
            <a:avLst/>
          </a:prstGeom>
          <a:noFill/>
        </p:spPr>
        <p:txBody>
          <a:bodyPr wrap="none" rtlCol="0">
            <a:spAutoFit/>
          </a:bodyPr>
          <a:lstStyle/>
          <a:p>
            <a:r>
              <a:rPr lang="en-US" altLang="ko-KR" sz="360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rPr>
              <a:t>E-R</a:t>
            </a:r>
            <a:endParaRPr lang="ko-KR" altLang="en-US" sz="3600" dirty="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endParaRPr>
          </a:p>
        </p:txBody>
      </p:sp>
      <p:grpSp>
        <p:nvGrpSpPr>
          <p:cNvPr id="15" name="그룹 14">
            <a:extLst>
              <a:ext uri="{FF2B5EF4-FFF2-40B4-BE49-F238E27FC236}">
                <a16:creationId xmlns:a16="http://schemas.microsoft.com/office/drawing/2014/main" id="{C97C7C20-BBFA-49CA-9DFC-2FB874C834CD}"/>
              </a:ext>
            </a:extLst>
          </p:cNvPr>
          <p:cNvGrpSpPr/>
          <p:nvPr/>
        </p:nvGrpSpPr>
        <p:grpSpPr>
          <a:xfrm>
            <a:off x="547546" y="469479"/>
            <a:ext cx="563425" cy="561975"/>
            <a:chOff x="547546" y="469479"/>
            <a:chExt cx="563425" cy="561975"/>
          </a:xfrm>
        </p:grpSpPr>
        <p:sp>
          <p:nvSpPr>
            <p:cNvPr id="17" name="타원 16">
              <a:extLst>
                <a:ext uri="{FF2B5EF4-FFF2-40B4-BE49-F238E27FC236}">
                  <a16:creationId xmlns:a16="http://schemas.microsoft.com/office/drawing/2014/main" id="{2D8BD7C9-3939-423B-8408-3BB1D140EC5F}"/>
                </a:ext>
              </a:extLst>
            </p:cNvPr>
            <p:cNvSpPr/>
            <p:nvPr/>
          </p:nvSpPr>
          <p:spPr>
            <a:xfrm>
              <a:off x="547546" y="469479"/>
              <a:ext cx="561975" cy="561975"/>
            </a:xfrm>
            <a:prstGeom prst="ellipse">
              <a:avLst/>
            </a:prstGeom>
            <a:solidFill>
              <a:srgbClr val="B2B3B6"/>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CDC62BC2-D44D-4E3C-B539-C5B8B4F6C766}"/>
                </a:ext>
              </a:extLst>
            </p:cNvPr>
            <p:cNvSpPr txBox="1"/>
            <p:nvPr/>
          </p:nvSpPr>
          <p:spPr>
            <a:xfrm>
              <a:off x="575123"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03</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grpSp>
        <p:nvGrpSpPr>
          <p:cNvPr id="19" name="그룹 18">
            <a:extLst>
              <a:ext uri="{FF2B5EF4-FFF2-40B4-BE49-F238E27FC236}">
                <a16:creationId xmlns:a16="http://schemas.microsoft.com/office/drawing/2014/main" id="{C461FFE4-F1E2-462B-8AA2-0E105E5B03FC}"/>
              </a:ext>
            </a:extLst>
          </p:cNvPr>
          <p:cNvGrpSpPr/>
          <p:nvPr/>
        </p:nvGrpSpPr>
        <p:grpSpPr>
          <a:xfrm>
            <a:off x="547546" y="469479"/>
            <a:ext cx="3743012" cy="591050"/>
            <a:chOff x="547546" y="469479"/>
            <a:chExt cx="3743012" cy="591050"/>
          </a:xfrm>
        </p:grpSpPr>
        <p:sp>
          <p:nvSpPr>
            <p:cNvPr id="20" name="TextBox 19">
              <a:extLst>
                <a:ext uri="{FF2B5EF4-FFF2-40B4-BE49-F238E27FC236}">
                  <a16:creationId xmlns:a16="http://schemas.microsoft.com/office/drawing/2014/main" id="{1390952C-940D-4411-BAF1-61CD189CE66C}"/>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Method</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21" name="타원 20">
              <a:extLst>
                <a:ext uri="{FF2B5EF4-FFF2-40B4-BE49-F238E27FC236}">
                  <a16:creationId xmlns:a16="http://schemas.microsoft.com/office/drawing/2014/main" id="{B8D4ED1B-8852-4DDA-BD15-D2E2E118BE9D}"/>
                </a:ext>
              </a:extLst>
            </p:cNvPr>
            <p:cNvSpPr/>
            <p:nvPr/>
          </p:nvSpPr>
          <p:spPr>
            <a:xfrm>
              <a:off x="547546" y="469479"/>
              <a:ext cx="561975" cy="561975"/>
            </a:xfrm>
            <a:prstGeom prst="ellipse">
              <a:avLst/>
            </a:prstGeom>
            <a:solidFill>
              <a:srgbClr val="C61A4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433D03C2-AEAC-4294-B67E-6A0A39E524E3}"/>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03</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pic>
        <p:nvPicPr>
          <p:cNvPr id="3" name="그림 2">
            <a:extLst>
              <a:ext uri="{FF2B5EF4-FFF2-40B4-BE49-F238E27FC236}">
                <a16:creationId xmlns:a16="http://schemas.microsoft.com/office/drawing/2014/main" id="{363F3744-F6C0-4129-8AC5-3556467140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39" y="2033157"/>
            <a:ext cx="11359314" cy="4468473"/>
          </a:xfrm>
          <a:prstGeom prst="rect">
            <a:avLst/>
          </a:prstGeom>
        </p:spPr>
      </p:pic>
    </p:spTree>
    <p:extLst>
      <p:ext uri="{BB962C8B-B14F-4D97-AF65-F5344CB8AC3E}">
        <p14:creationId xmlns:p14="http://schemas.microsoft.com/office/powerpoint/2010/main" val="1690517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01EA65C7-EA98-4A86-9513-7AF0B87F3979}"/>
              </a:ext>
            </a:extLst>
          </p:cNvPr>
          <p:cNvSpPr txBox="1"/>
          <p:nvPr/>
        </p:nvSpPr>
        <p:spPr>
          <a:xfrm>
            <a:off x="5038483" y="5441823"/>
            <a:ext cx="2446504" cy="400110"/>
          </a:xfrm>
          <a:prstGeom prst="rect">
            <a:avLst/>
          </a:prstGeom>
          <a:noFill/>
        </p:spPr>
        <p:txBody>
          <a:bodyPr wrap="none" rtlCol="0">
            <a:spAutoFit/>
          </a:bodyPr>
          <a:lstStyle/>
          <a:p>
            <a:r>
              <a:rPr lang="en-US" altLang="ko-KR" sz="2000">
                <a:solidFill>
                  <a:srgbClr val="6D6E71"/>
                </a:solidFill>
                <a:latin typeface="여기어때 잘난체" panose="020B0600000101010101" pitchFamily="50" charset="-127"/>
                <a:ea typeface="여기어때 잘난체" panose="020B0600000101010101" pitchFamily="50" charset="-127"/>
              </a:rPr>
              <a:t>Database design</a:t>
            </a:r>
            <a:endParaRPr lang="ko-KR" altLang="en-US" sz="2000" dirty="0">
              <a:solidFill>
                <a:srgbClr val="6D6E71"/>
              </a:solidFill>
              <a:latin typeface="여기어때 잘난체" panose="020B0600000101010101" pitchFamily="50" charset="-127"/>
              <a:ea typeface="여기어때 잘난체" panose="020B0600000101010101" pitchFamily="50" charset="-127"/>
            </a:endParaRPr>
          </a:p>
        </p:txBody>
      </p:sp>
      <p:sp>
        <p:nvSpPr>
          <p:cNvPr id="25" name="TextBox 24">
            <a:extLst>
              <a:ext uri="{FF2B5EF4-FFF2-40B4-BE49-F238E27FC236}">
                <a16:creationId xmlns:a16="http://schemas.microsoft.com/office/drawing/2014/main" id="{BABBB203-EEF5-43BD-AA9B-2E7B061CEFD1}"/>
              </a:ext>
            </a:extLst>
          </p:cNvPr>
          <p:cNvSpPr txBox="1"/>
          <p:nvPr/>
        </p:nvSpPr>
        <p:spPr>
          <a:xfrm>
            <a:off x="1124310" y="5437887"/>
            <a:ext cx="3287118" cy="400110"/>
          </a:xfrm>
          <a:prstGeom prst="rect">
            <a:avLst/>
          </a:prstGeom>
          <a:noFill/>
        </p:spPr>
        <p:txBody>
          <a:bodyPr wrap="none" rtlCol="0">
            <a:spAutoFit/>
          </a:bodyPr>
          <a:lstStyle/>
          <a:p>
            <a:r>
              <a:rPr lang="en-US" altLang="ko-KR" sz="2000">
                <a:solidFill>
                  <a:srgbClr val="6D6E71"/>
                </a:solidFill>
                <a:latin typeface="여기어때 잘난체" panose="020B0600000101010101" pitchFamily="50" charset="-127"/>
                <a:ea typeface="여기어때 잘난체" panose="020B0600000101010101" pitchFamily="50" charset="-127"/>
              </a:rPr>
              <a:t>Web page composition</a:t>
            </a:r>
            <a:endParaRPr lang="ko-KR" altLang="en-US" sz="2000" dirty="0">
              <a:solidFill>
                <a:srgbClr val="6D6E71"/>
              </a:solidFill>
              <a:latin typeface="여기어때 잘난체" panose="020B0600000101010101" pitchFamily="50" charset="-127"/>
              <a:ea typeface="여기어때 잘난체" panose="020B0600000101010101" pitchFamily="50" charset="-127"/>
            </a:endParaRPr>
          </a:p>
        </p:txBody>
      </p:sp>
      <p:sp>
        <p:nvSpPr>
          <p:cNvPr id="26" name="TextBox 25">
            <a:extLst>
              <a:ext uri="{FF2B5EF4-FFF2-40B4-BE49-F238E27FC236}">
                <a16:creationId xmlns:a16="http://schemas.microsoft.com/office/drawing/2014/main" id="{86F63053-25F4-429E-BCE4-A04B6ACC92ED}"/>
              </a:ext>
            </a:extLst>
          </p:cNvPr>
          <p:cNvSpPr txBox="1"/>
          <p:nvPr/>
        </p:nvSpPr>
        <p:spPr>
          <a:xfrm>
            <a:off x="8512934" y="5437887"/>
            <a:ext cx="2363147" cy="400110"/>
          </a:xfrm>
          <a:prstGeom prst="rect">
            <a:avLst/>
          </a:prstGeom>
          <a:noFill/>
        </p:spPr>
        <p:txBody>
          <a:bodyPr wrap="none" rtlCol="0">
            <a:spAutoFit/>
          </a:bodyPr>
          <a:lstStyle/>
          <a:p>
            <a:r>
              <a:rPr lang="en-US" altLang="ko-KR" sz="2000">
                <a:solidFill>
                  <a:srgbClr val="6D6E71"/>
                </a:solidFill>
                <a:latin typeface="여기어때 잘난체" panose="020B0600000101010101" pitchFamily="50" charset="-127"/>
                <a:ea typeface="여기어때 잘난체" panose="020B0600000101010101" pitchFamily="50" charset="-127"/>
              </a:rPr>
              <a:t>implementation</a:t>
            </a:r>
            <a:endParaRPr lang="ko-KR" altLang="en-US" sz="2000" dirty="0">
              <a:solidFill>
                <a:srgbClr val="6D6E71"/>
              </a:solidFill>
              <a:latin typeface="여기어때 잘난체" panose="020B0600000101010101" pitchFamily="50" charset="-127"/>
              <a:ea typeface="여기어때 잘난체" panose="020B0600000101010101" pitchFamily="50" charset="-127"/>
            </a:endParaRPr>
          </a:p>
        </p:txBody>
      </p:sp>
      <p:sp>
        <p:nvSpPr>
          <p:cNvPr id="30" name="원형: 비어 있음 29">
            <a:extLst>
              <a:ext uri="{FF2B5EF4-FFF2-40B4-BE49-F238E27FC236}">
                <a16:creationId xmlns:a16="http://schemas.microsoft.com/office/drawing/2014/main" id="{B4A6CE27-79D8-42E4-B782-C399CA7E94B1}"/>
              </a:ext>
            </a:extLst>
          </p:cNvPr>
          <p:cNvSpPr/>
          <p:nvPr/>
        </p:nvSpPr>
        <p:spPr>
          <a:xfrm>
            <a:off x="8334855" y="2225798"/>
            <a:ext cx="2700684" cy="2704394"/>
          </a:xfrm>
          <a:prstGeom prst="donut">
            <a:avLst>
              <a:gd name="adj" fmla="val 1657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1" name="타원 30">
            <a:extLst>
              <a:ext uri="{FF2B5EF4-FFF2-40B4-BE49-F238E27FC236}">
                <a16:creationId xmlns:a16="http://schemas.microsoft.com/office/drawing/2014/main" id="{79D4F1E9-63D6-4049-95EC-7C7F1CB097DB}"/>
              </a:ext>
            </a:extLst>
          </p:cNvPr>
          <p:cNvSpPr/>
          <p:nvPr/>
        </p:nvSpPr>
        <p:spPr>
          <a:xfrm>
            <a:off x="10376672" y="4015709"/>
            <a:ext cx="424206" cy="43363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0F314427-04DA-4F92-ADD2-11657629FAA6}"/>
              </a:ext>
            </a:extLst>
          </p:cNvPr>
          <p:cNvSpPr/>
          <p:nvPr/>
        </p:nvSpPr>
        <p:spPr>
          <a:xfrm>
            <a:off x="9306860" y="2245136"/>
            <a:ext cx="439872" cy="42577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막힌 원호 32">
            <a:extLst>
              <a:ext uri="{FF2B5EF4-FFF2-40B4-BE49-F238E27FC236}">
                <a16:creationId xmlns:a16="http://schemas.microsoft.com/office/drawing/2014/main" id="{A68FF9D3-7D85-4D77-8D05-15AAF6E20F61}"/>
              </a:ext>
            </a:extLst>
          </p:cNvPr>
          <p:cNvSpPr/>
          <p:nvPr/>
        </p:nvSpPr>
        <p:spPr>
          <a:xfrm rot="18802194">
            <a:off x="8334277" y="2239389"/>
            <a:ext cx="2677212" cy="2677212"/>
          </a:xfrm>
          <a:prstGeom prst="blockArc">
            <a:avLst>
              <a:gd name="adj1" fmla="val 4805594"/>
              <a:gd name="adj2" fmla="val 18726836"/>
              <a:gd name="adj3" fmla="val 1578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4" name="원형: 비어 있음 33">
            <a:extLst>
              <a:ext uri="{FF2B5EF4-FFF2-40B4-BE49-F238E27FC236}">
                <a16:creationId xmlns:a16="http://schemas.microsoft.com/office/drawing/2014/main" id="{28BAFCBA-DCEA-48BE-B163-A91E3AC7B318}"/>
              </a:ext>
            </a:extLst>
          </p:cNvPr>
          <p:cNvSpPr/>
          <p:nvPr/>
        </p:nvSpPr>
        <p:spPr>
          <a:xfrm>
            <a:off x="4845567" y="2277379"/>
            <a:ext cx="2700684" cy="2704394"/>
          </a:xfrm>
          <a:prstGeom prst="donut">
            <a:avLst>
              <a:gd name="adj" fmla="val 1657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5" name="타원 34">
            <a:extLst>
              <a:ext uri="{FF2B5EF4-FFF2-40B4-BE49-F238E27FC236}">
                <a16:creationId xmlns:a16="http://schemas.microsoft.com/office/drawing/2014/main" id="{C88DAFA9-98AC-4D7B-91F1-5DA9E8F2A9B9}"/>
              </a:ext>
            </a:extLst>
          </p:cNvPr>
          <p:cNvSpPr/>
          <p:nvPr/>
        </p:nvSpPr>
        <p:spPr>
          <a:xfrm>
            <a:off x="6545272" y="2440944"/>
            <a:ext cx="424206" cy="43363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a:extLst>
              <a:ext uri="{FF2B5EF4-FFF2-40B4-BE49-F238E27FC236}">
                <a16:creationId xmlns:a16="http://schemas.microsoft.com/office/drawing/2014/main" id="{C98E27E1-DC8B-4089-8165-FC960173F193}"/>
              </a:ext>
            </a:extLst>
          </p:cNvPr>
          <p:cNvSpPr/>
          <p:nvPr/>
        </p:nvSpPr>
        <p:spPr>
          <a:xfrm>
            <a:off x="7070198" y="3203799"/>
            <a:ext cx="439872" cy="42577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막힌 원호 40">
            <a:extLst>
              <a:ext uri="{FF2B5EF4-FFF2-40B4-BE49-F238E27FC236}">
                <a16:creationId xmlns:a16="http://schemas.microsoft.com/office/drawing/2014/main" id="{215417C8-8FD7-4295-999E-CBE38FD3BBB6}"/>
              </a:ext>
            </a:extLst>
          </p:cNvPr>
          <p:cNvSpPr/>
          <p:nvPr/>
        </p:nvSpPr>
        <p:spPr>
          <a:xfrm rot="10165555">
            <a:off x="4857302" y="2290971"/>
            <a:ext cx="2677212" cy="2677212"/>
          </a:xfrm>
          <a:prstGeom prst="blockArc">
            <a:avLst>
              <a:gd name="adj1" fmla="val 10800000"/>
              <a:gd name="adj2" fmla="val 7937649"/>
              <a:gd name="adj3" fmla="val 1625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3" name="TextBox 42">
            <a:extLst>
              <a:ext uri="{FF2B5EF4-FFF2-40B4-BE49-F238E27FC236}">
                <a16:creationId xmlns:a16="http://schemas.microsoft.com/office/drawing/2014/main" id="{EE34BB8C-C875-4A14-93F3-CF768439D34E}"/>
              </a:ext>
            </a:extLst>
          </p:cNvPr>
          <p:cNvSpPr txBox="1"/>
          <p:nvPr/>
        </p:nvSpPr>
        <p:spPr>
          <a:xfrm>
            <a:off x="5591415" y="3249922"/>
            <a:ext cx="1208985" cy="646331"/>
          </a:xfrm>
          <a:prstGeom prst="rect">
            <a:avLst/>
          </a:prstGeom>
          <a:noFill/>
        </p:spPr>
        <p:txBody>
          <a:bodyPr wrap="none" rtlCol="0">
            <a:spAutoFit/>
          </a:bodyPr>
          <a:lstStyle/>
          <a:p>
            <a:r>
              <a:rPr lang="en-US" altLang="ko-KR" sz="360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rPr>
              <a:t>90%</a:t>
            </a:r>
            <a:endParaRPr lang="ko-KR" altLang="en-US" sz="3600" dirty="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endParaRPr>
          </a:p>
        </p:txBody>
      </p:sp>
      <p:sp>
        <p:nvSpPr>
          <p:cNvPr id="44" name="TextBox 43">
            <a:extLst>
              <a:ext uri="{FF2B5EF4-FFF2-40B4-BE49-F238E27FC236}">
                <a16:creationId xmlns:a16="http://schemas.microsoft.com/office/drawing/2014/main" id="{EACD4CD0-03D7-4067-82F2-E9E33DB506BB}"/>
              </a:ext>
            </a:extLst>
          </p:cNvPr>
          <p:cNvSpPr txBox="1"/>
          <p:nvPr/>
        </p:nvSpPr>
        <p:spPr>
          <a:xfrm>
            <a:off x="9130208" y="3177900"/>
            <a:ext cx="1208985" cy="646331"/>
          </a:xfrm>
          <a:prstGeom prst="rect">
            <a:avLst/>
          </a:prstGeom>
          <a:noFill/>
        </p:spPr>
        <p:txBody>
          <a:bodyPr wrap="none" rtlCol="0">
            <a:spAutoFit/>
          </a:bodyPr>
          <a:lstStyle/>
          <a:p>
            <a:r>
              <a:rPr lang="en-US" altLang="ko-KR" sz="360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rPr>
              <a:t>60%</a:t>
            </a:r>
            <a:endParaRPr lang="ko-KR" altLang="en-US" sz="3600" dirty="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endParaRPr>
          </a:p>
        </p:txBody>
      </p:sp>
      <p:grpSp>
        <p:nvGrpSpPr>
          <p:cNvPr id="46" name="그룹 45">
            <a:extLst>
              <a:ext uri="{FF2B5EF4-FFF2-40B4-BE49-F238E27FC236}">
                <a16:creationId xmlns:a16="http://schemas.microsoft.com/office/drawing/2014/main" id="{CA80AE28-046F-4617-A6D1-85AE429A2BF1}"/>
              </a:ext>
            </a:extLst>
          </p:cNvPr>
          <p:cNvGrpSpPr/>
          <p:nvPr/>
        </p:nvGrpSpPr>
        <p:grpSpPr>
          <a:xfrm>
            <a:off x="547546" y="469479"/>
            <a:ext cx="3743012" cy="591050"/>
            <a:chOff x="547546" y="469479"/>
            <a:chExt cx="3743012" cy="591050"/>
          </a:xfrm>
        </p:grpSpPr>
        <p:sp>
          <p:nvSpPr>
            <p:cNvPr id="47" name="TextBox 46">
              <a:extLst>
                <a:ext uri="{FF2B5EF4-FFF2-40B4-BE49-F238E27FC236}">
                  <a16:creationId xmlns:a16="http://schemas.microsoft.com/office/drawing/2014/main" id="{A48B07C5-5893-4E0A-B931-28CA9582AF13}"/>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Progress</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48" name="타원 47">
              <a:extLst>
                <a:ext uri="{FF2B5EF4-FFF2-40B4-BE49-F238E27FC236}">
                  <a16:creationId xmlns:a16="http://schemas.microsoft.com/office/drawing/2014/main" id="{10832F12-6349-49C4-A259-BCA2ABA84707}"/>
                </a:ext>
              </a:extLst>
            </p:cNvPr>
            <p:cNvSpPr/>
            <p:nvPr/>
          </p:nvSpPr>
          <p:spPr>
            <a:xfrm>
              <a:off x="547546" y="469479"/>
              <a:ext cx="561975" cy="561975"/>
            </a:xfrm>
            <a:prstGeom prst="ellipse">
              <a:avLst/>
            </a:prstGeom>
            <a:solidFill>
              <a:srgbClr val="CF9C5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AAE0FE2C-1CE1-4D0A-B7F7-5C9AD37C449C}"/>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04</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sp>
        <p:nvSpPr>
          <p:cNvPr id="27" name="원형: 비어 있음 26">
            <a:extLst>
              <a:ext uri="{FF2B5EF4-FFF2-40B4-BE49-F238E27FC236}">
                <a16:creationId xmlns:a16="http://schemas.microsoft.com/office/drawing/2014/main" id="{84B0E60E-45EB-4ACD-BCDB-0265F02287DF}"/>
              </a:ext>
            </a:extLst>
          </p:cNvPr>
          <p:cNvSpPr/>
          <p:nvPr/>
        </p:nvSpPr>
        <p:spPr>
          <a:xfrm>
            <a:off x="1164725" y="2225797"/>
            <a:ext cx="2700684" cy="2704394"/>
          </a:xfrm>
          <a:prstGeom prst="donut">
            <a:avLst>
              <a:gd name="adj" fmla="val 1657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8" name="타원 27">
            <a:extLst>
              <a:ext uri="{FF2B5EF4-FFF2-40B4-BE49-F238E27FC236}">
                <a16:creationId xmlns:a16="http://schemas.microsoft.com/office/drawing/2014/main" id="{2CCD6A4E-3779-46D7-8E06-001B22A993CF}"/>
              </a:ext>
            </a:extLst>
          </p:cNvPr>
          <p:cNvSpPr/>
          <p:nvPr/>
        </p:nvSpPr>
        <p:spPr>
          <a:xfrm>
            <a:off x="3206542" y="4003676"/>
            <a:ext cx="424206" cy="43363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9EC1A7FA-74E4-4250-8A0E-D11DFC30A1C6}"/>
              </a:ext>
            </a:extLst>
          </p:cNvPr>
          <p:cNvSpPr/>
          <p:nvPr/>
        </p:nvSpPr>
        <p:spPr>
          <a:xfrm>
            <a:off x="2975031" y="2480874"/>
            <a:ext cx="439872" cy="42577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막힌 원호 36">
            <a:extLst>
              <a:ext uri="{FF2B5EF4-FFF2-40B4-BE49-F238E27FC236}">
                <a16:creationId xmlns:a16="http://schemas.microsoft.com/office/drawing/2014/main" id="{92123889-3019-4A8A-A719-D97EB7CCEF6B}"/>
              </a:ext>
            </a:extLst>
          </p:cNvPr>
          <p:cNvSpPr/>
          <p:nvPr/>
        </p:nvSpPr>
        <p:spPr>
          <a:xfrm rot="18802194">
            <a:off x="1164147" y="2239388"/>
            <a:ext cx="2677212" cy="2677212"/>
          </a:xfrm>
          <a:prstGeom prst="blockArc">
            <a:avLst>
              <a:gd name="adj1" fmla="val 4805594"/>
              <a:gd name="adj2" fmla="val 21377927"/>
              <a:gd name="adj3" fmla="val 1620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07E7FA4D-4FB9-4B53-967A-9904B39483F9}"/>
              </a:ext>
            </a:extLst>
          </p:cNvPr>
          <p:cNvSpPr txBox="1"/>
          <p:nvPr/>
        </p:nvSpPr>
        <p:spPr>
          <a:xfrm>
            <a:off x="1960078" y="3177899"/>
            <a:ext cx="1208985" cy="646331"/>
          </a:xfrm>
          <a:prstGeom prst="rect">
            <a:avLst/>
          </a:prstGeom>
          <a:noFill/>
        </p:spPr>
        <p:txBody>
          <a:bodyPr wrap="none" rtlCol="0">
            <a:spAutoFit/>
          </a:bodyPr>
          <a:lstStyle/>
          <a:p>
            <a:r>
              <a:rPr lang="en-US" altLang="ko-KR" sz="360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rPr>
              <a:t>80%</a:t>
            </a:r>
            <a:endParaRPr lang="ko-KR" altLang="en-US" sz="3600" dirty="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endParaRPr>
          </a:p>
        </p:txBody>
      </p:sp>
    </p:spTree>
    <p:extLst>
      <p:ext uri="{BB962C8B-B14F-4D97-AF65-F5344CB8AC3E}">
        <p14:creationId xmlns:p14="http://schemas.microsoft.com/office/powerpoint/2010/main" val="2423593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8" name="그림 37">
            <a:extLst>
              <a:ext uri="{FF2B5EF4-FFF2-40B4-BE49-F238E27FC236}">
                <a16:creationId xmlns:a16="http://schemas.microsoft.com/office/drawing/2014/main" id="{E784972C-E973-4127-B6D9-1375BD65A30B}"/>
              </a:ext>
            </a:extLst>
          </p:cNvPr>
          <p:cNvPicPr>
            <a:picLocks noChangeAspect="1"/>
          </p:cNvPicPr>
          <p:nvPr/>
        </p:nvPicPr>
        <p:blipFill>
          <a:blip r:embed="rId3"/>
          <a:stretch>
            <a:fillRect/>
          </a:stretch>
        </p:blipFill>
        <p:spPr>
          <a:xfrm>
            <a:off x="2363616" y="2158266"/>
            <a:ext cx="8753475" cy="4162425"/>
          </a:xfrm>
          <a:prstGeom prst="rect">
            <a:avLst/>
          </a:prstGeom>
        </p:spPr>
      </p:pic>
      <p:sp>
        <p:nvSpPr>
          <p:cNvPr id="42" name="TextBox 41">
            <a:extLst>
              <a:ext uri="{FF2B5EF4-FFF2-40B4-BE49-F238E27FC236}">
                <a16:creationId xmlns:a16="http://schemas.microsoft.com/office/drawing/2014/main" id="{08A0816F-266B-4AC8-A4A6-C8D867CA3C48}"/>
              </a:ext>
            </a:extLst>
          </p:cNvPr>
          <p:cNvSpPr txBox="1"/>
          <p:nvPr/>
        </p:nvSpPr>
        <p:spPr>
          <a:xfrm>
            <a:off x="3149898" y="1388149"/>
            <a:ext cx="3233578" cy="646331"/>
          </a:xfrm>
          <a:prstGeom prst="rect">
            <a:avLst/>
          </a:prstGeom>
          <a:noFill/>
        </p:spPr>
        <p:txBody>
          <a:bodyPr wrap="none" rtlCol="0">
            <a:spAutoFit/>
          </a:bodyPr>
          <a:lstStyle/>
          <a:p>
            <a:r>
              <a:rPr lang="en-US" altLang="ko-KR" sz="3600">
                <a:solidFill>
                  <a:srgbClr val="6D6E71"/>
                </a:solidFill>
                <a:latin typeface="여기어때 잘난체" panose="020B0600000101010101" pitchFamily="50" charset="-127"/>
                <a:ea typeface="여기어때 잘난체" panose="020B0600000101010101" pitchFamily="50" charset="-127"/>
              </a:rPr>
              <a:t>composition</a:t>
            </a:r>
            <a:endParaRPr lang="ko-KR" altLang="en-US" sz="3600" dirty="0">
              <a:solidFill>
                <a:srgbClr val="6D6E71"/>
              </a:solidFill>
              <a:latin typeface="여기어때 잘난체" panose="020B0600000101010101" pitchFamily="50" charset="-127"/>
              <a:ea typeface="여기어때 잘난체" panose="020B0600000101010101" pitchFamily="50" charset="-127"/>
            </a:endParaRPr>
          </a:p>
        </p:txBody>
      </p:sp>
      <p:sp>
        <p:nvSpPr>
          <p:cNvPr id="44" name="TextBox 43">
            <a:extLst>
              <a:ext uri="{FF2B5EF4-FFF2-40B4-BE49-F238E27FC236}">
                <a16:creationId xmlns:a16="http://schemas.microsoft.com/office/drawing/2014/main" id="{99DF24E4-F451-431C-A87B-CACED59B81BE}"/>
              </a:ext>
            </a:extLst>
          </p:cNvPr>
          <p:cNvSpPr txBox="1"/>
          <p:nvPr/>
        </p:nvSpPr>
        <p:spPr>
          <a:xfrm>
            <a:off x="562138" y="1388149"/>
            <a:ext cx="2587760" cy="646331"/>
          </a:xfrm>
          <a:prstGeom prst="rect">
            <a:avLst/>
          </a:prstGeom>
          <a:noFill/>
        </p:spPr>
        <p:txBody>
          <a:bodyPr wrap="none" rtlCol="0">
            <a:spAutoFit/>
          </a:bodyPr>
          <a:lstStyle/>
          <a:p>
            <a:r>
              <a:rPr lang="en-US" altLang="ko-KR" sz="3600" dirty="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rPr>
              <a:t>Web page</a:t>
            </a:r>
            <a:endParaRPr lang="ko-KR" altLang="en-US" sz="3600" dirty="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endParaRPr>
          </a:p>
        </p:txBody>
      </p:sp>
      <p:grpSp>
        <p:nvGrpSpPr>
          <p:cNvPr id="14" name="그룹 13">
            <a:extLst>
              <a:ext uri="{FF2B5EF4-FFF2-40B4-BE49-F238E27FC236}">
                <a16:creationId xmlns:a16="http://schemas.microsoft.com/office/drawing/2014/main" id="{C4517673-70CE-4046-BE13-E001F8475F81}"/>
              </a:ext>
            </a:extLst>
          </p:cNvPr>
          <p:cNvGrpSpPr/>
          <p:nvPr/>
        </p:nvGrpSpPr>
        <p:grpSpPr>
          <a:xfrm>
            <a:off x="547546" y="469479"/>
            <a:ext cx="3743012" cy="591050"/>
            <a:chOff x="547546" y="469479"/>
            <a:chExt cx="3743012" cy="591050"/>
          </a:xfrm>
        </p:grpSpPr>
        <p:sp>
          <p:nvSpPr>
            <p:cNvPr id="15" name="TextBox 14">
              <a:extLst>
                <a:ext uri="{FF2B5EF4-FFF2-40B4-BE49-F238E27FC236}">
                  <a16:creationId xmlns:a16="http://schemas.microsoft.com/office/drawing/2014/main" id="{8EF3327F-DD5B-4173-B6B8-FAF71D5D8CAC}"/>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Progress</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16" name="타원 15">
              <a:extLst>
                <a:ext uri="{FF2B5EF4-FFF2-40B4-BE49-F238E27FC236}">
                  <a16:creationId xmlns:a16="http://schemas.microsoft.com/office/drawing/2014/main" id="{D7FA9E60-3FBC-4DCF-8D61-E28F838046FE}"/>
                </a:ext>
              </a:extLst>
            </p:cNvPr>
            <p:cNvSpPr/>
            <p:nvPr/>
          </p:nvSpPr>
          <p:spPr>
            <a:xfrm>
              <a:off x="547546" y="469479"/>
              <a:ext cx="561975" cy="561975"/>
            </a:xfrm>
            <a:prstGeom prst="ellipse">
              <a:avLst/>
            </a:prstGeom>
            <a:solidFill>
              <a:srgbClr val="CF9C5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1EFD5050-25D3-495B-8BAB-7AB28B09B00E}"/>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04</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sp>
        <p:nvSpPr>
          <p:cNvPr id="10" name="TextBox 9">
            <a:extLst>
              <a:ext uri="{FF2B5EF4-FFF2-40B4-BE49-F238E27FC236}">
                <a16:creationId xmlns:a16="http://schemas.microsoft.com/office/drawing/2014/main" id="{5EE2BE66-A300-4104-986F-CCE318B26498}"/>
              </a:ext>
            </a:extLst>
          </p:cNvPr>
          <p:cNvSpPr txBox="1"/>
          <p:nvPr/>
        </p:nvSpPr>
        <p:spPr>
          <a:xfrm>
            <a:off x="8928898" y="4900969"/>
            <a:ext cx="1556836" cy="400110"/>
          </a:xfrm>
          <a:prstGeom prst="rect">
            <a:avLst/>
          </a:prstGeom>
          <a:noFill/>
        </p:spPr>
        <p:txBody>
          <a:bodyPr wrap="none" rtlCol="0">
            <a:spAutoFit/>
          </a:bodyPr>
          <a:lstStyle/>
          <a:p>
            <a:r>
              <a:rPr lang="en-US" altLang="ko-KR" sz="2000" dirty="0">
                <a:ln>
                  <a:solidFill>
                    <a:srgbClr val="6D6E71"/>
                  </a:solidFill>
                </a:ln>
                <a:solidFill>
                  <a:schemeClr val="bg1"/>
                </a:solidFill>
                <a:effectLst>
                  <a:outerShdw blurRad="38100" dist="38100" dir="2700000" algn="tl">
                    <a:srgbClr val="000000">
                      <a:alpha val="43137"/>
                    </a:srgbClr>
                  </a:outerShdw>
                </a:effectLst>
                <a:latin typeface="여기어때 잘난체" panose="020B0600000101010101" pitchFamily="50" charset="-127"/>
                <a:ea typeface="여기어때 잘난체" panose="020B0600000101010101" pitchFamily="50" charset="-127"/>
              </a:rPr>
              <a:t>, category</a:t>
            </a:r>
            <a:endParaRPr lang="ko-KR" altLang="en-US" sz="2000" dirty="0">
              <a:ln>
                <a:solidFill>
                  <a:srgbClr val="6D6E71"/>
                </a:solidFill>
              </a:ln>
              <a:solidFill>
                <a:schemeClr val="bg1"/>
              </a:solidFill>
              <a:effectLst>
                <a:outerShdw blurRad="38100" dist="38100" dir="2700000" algn="tl">
                  <a:srgbClr val="000000">
                    <a:alpha val="43137"/>
                  </a:srgbClr>
                </a:outerShdw>
              </a:effectLst>
              <a:latin typeface="여기어때 잘난체" panose="020B0600000101010101" pitchFamily="50" charset="-127"/>
              <a:ea typeface="여기어때 잘난체" panose="020B0600000101010101" pitchFamily="50" charset="-127"/>
            </a:endParaRPr>
          </a:p>
        </p:txBody>
      </p:sp>
    </p:spTree>
    <p:extLst>
      <p:ext uri="{BB962C8B-B14F-4D97-AF65-F5344CB8AC3E}">
        <p14:creationId xmlns:p14="http://schemas.microsoft.com/office/powerpoint/2010/main" val="132756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그림 78"/>
          <p:cNvPicPr>
            <a:picLocks noChangeAspect="1"/>
          </p:cNvPicPr>
          <p:nvPr/>
        </p:nvPicPr>
        <p:blipFill rotWithShape="1">
          <a:blip r:embed="rId3">
            <a:extLst>
              <a:ext uri="{28A0092B-C50C-407E-A947-70E740481C1C}">
                <a14:useLocalDpi xmlns:a14="http://schemas.microsoft.com/office/drawing/2010/main" val="0"/>
              </a:ext>
            </a:extLst>
          </a:blip>
          <a:srcRect l="78906" b="63581"/>
          <a:stretch/>
        </p:blipFill>
        <p:spPr>
          <a:xfrm rot="16200000">
            <a:off x="8301128" y="-778118"/>
            <a:ext cx="866334" cy="2666740"/>
          </a:xfrm>
          <a:prstGeom prst="rect">
            <a:avLst/>
          </a:prstGeom>
        </p:spPr>
      </p:pic>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그룹 13">
            <a:extLst>
              <a:ext uri="{FF2B5EF4-FFF2-40B4-BE49-F238E27FC236}">
                <a16:creationId xmlns:a16="http://schemas.microsoft.com/office/drawing/2014/main" id="{316222B2-D8CA-4A06-9FA7-69B821924653}"/>
              </a:ext>
            </a:extLst>
          </p:cNvPr>
          <p:cNvGrpSpPr/>
          <p:nvPr/>
        </p:nvGrpSpPr>
        <p:grpSpPr>
          <a:xfrm>
            <a:off x="547546" y="469479"/>
            <a:ext cx="3743012" cy="591050"/>
            <a:chOff x="547546" y="469479"/>
            <a:chExt cx="3743012" cy="591050"/>
          </a:xfrm>
        </p:grpSpPr>
        <p:sp>
          <p:nvSpPr>
            <p:cNvPr id="15" name="TextBox 14">
              <a:extLst>
                <a:ext uri="{FF2B5EF4-FFF2-40B4-BE49-F238E27FC236}">
                  <a16:creationId xmlns:a16="http://schemas.microsoft.com/office/drawing/2014/main" id="{CE489653-236A-4147-BBD7-232475255B55}"/>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Schedule</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16" name="타원 15">
              <a:extLst>
                <a:ext uri="{FF2B5EF4-FFF2-40B4-BE49-F238E27FC236}">
                  <a16:creationId xmlns:a16="http://schemas.microsoft.com/office/drawing/2014/main" id="{2FB0E8FA-8AA9-4951-84BF-11C440D72CBA}"/>
                </a:ext>
              </a:extLst>
            </p:cNvPr>
            <p:cNvSpPr/>
            <p:nvPr/>
          </p:nvSpPr>
          <p:spPr>
            <a:xfrm>
              <a:off x="547546" y="469479"/>
              <a:ext cx="561975" cy="561975"/>
            </a:xfrm>
            <a:prstGeom prst="ellipse">
              <a:avLst/>
            </a:prstGeom>
            <a:solidFill>
              <a:srgbClr val="C3620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54E9B205-480A-43D0-9DD6-035538FEFB4C}"/>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05</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pic>
        <p:nvPicPr>
          <p:cNvPr id="2" name="그림 1">
            <a:extLst>
              <a:ext uri="{FF2B5EF4-FFF2-40B4-BE49-F238E27FC236}">
                <a16:creationId xmlns:a16="http://schemas.microsoft.com/office/drawing/2014/main" id="{D900560C-255D-488D-8483-C3E9D472D7E5}"/>
              </a:ext>
            </a:extLst>
          </p:cNvPr>
          <p:cNvPicPr>
            <a:picLocks noChangeAspect="1"/>
          </p:cNvPicPr>
          <p:nvPr/>
        </p:nvPicPr>
        <p:blipFill>
          <a:blip r:embed="rId4"/>
          <a:stretch>
            <a:fillRect/>
          </a:stretch>
        </p:blipFill>
        <p:spPr>
          <a:xfrm>
            <a:off x="965283" y="1967365"/>
            <a:ext cx="9785831" cy="3777666"/>
          </a:xfrm>
          <a:prstGeom prst="rect">
            <a:avLst/>
          </a:prstGeom>
        </p:spPr>
      </p:pic>
    </p:spTree>
    <p:extLst>
      <p:ext uri="{BB962C8B-B14F-4D97-AF65-F5344CB8AC3E}">
        <p14:creationId xmlns:p14="http://schemas.microsoft.com/office/powerpoint/2010/main" val="1396572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8906" b="63581"/>
          <a:stretch/>
        </p:blipFill>
        <p:spPr>
          <a:xfrm>
            <a:off x="9921178" y="142875"/>
            <a:ext cx="2166047" cy="6667500"/>
          </a:xfrm>
          <a:prstGeom prst="rect">
            <a:avLst/>
          </a:prstGeom>
        </p:spPr>
      </p:pic>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r="76874" b="62540"/>
          <a:stretch/>
        </p:blipFill>
        <p:spPr>
          <a:xfrm>
            <a:off x="127000" y="6350"/>
            <a:ext cx="2309949" cy="6737350"/>
          </a:xfrm>
          <a:prstGeom prst="rect">
            <a:avLst/>
          </a:prstGeom>
        </p:spPr>
      </p:pic>
      <p:sp>
        <p:nvSpPr>
          <p:cNvPr id="8" name="직사각형 7"/>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p:cNvCxnSpPr/>
          <p:nvPr/>
        </p:nvCxnSpPr>
        <p:spPr>
          <a:xfrm>
            <a:off x="4037480" y="3967801"/>
            <a:ext cx="3848100" cy="0"/>
          </a:xfrm>
          <a:prstGeom prst="line">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386660" y="2584728"/>
            <a:ext cx="5149743" cy="1107996"/>
          </a:xfrm>
          <a:prstGeom prst="rect">
            <a:avLst/>
          </a:prstGeom>
          <a:noFill/>
        </p:spPr>
        <p:txBody>
          <a:bodyPr wrap="none" rtlCol="0">
            <a:spAutoFit/>
          </a:bodyPr>
          <a:lstStyle/>
          <a:p>
            <a:pPr algn="ctr"/>
            <a:r>
              <a:rPr lang="en-US" altLang="ko-KR" sz="6600" dirty="0">
                <a:latin typeface="여기어때 잘난체" panose="020B0600000101010101" pitchFamily="50" charset="-127"/>
                <a:ea typeface="여기어때 잘난체" panose="020B0600000101010101" pitchFamily="50" charset="-127"/>
              </a:rPr>
              <a:t>Thank you!</a:t>
            </a:r>
            <a:endParaRPr lang="ko-KR" altLang="en-US" sz="6600" dirty="0">
              <a:latin typeface="여기어때 잘난체" panose="020B0600000101010101" pitchFamily="50" charset="-127"/>
              <a:ea typeface="여기어때 잘난체" panose="020B0600000101010101" pitchFamily="50" charset="-127"/>
            </a:endParaRPr>
          </a:p>
        </p:txBody>
      </p:sp>
    </p:spTree>
    <p:extLst>
      <p:ext uri="{BB962C8B-B14F-4D97-AF65-F5344CB8AC3E}">
        <p14:creationId xmlns:p14="http://schemas.microsoft.com/office/powerpoint/2010/main" val="1540243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그림 42"/>
          <p:cNvPicPr>
            <a:picLocks noChangeAspect="1"/>
          </p:cNvPicPr>
          <p:nvPr/>
        </p:nvPicPr>
        <p:blipFill rotWithShape="1">
          <a:blip r:embed="rId3">
            <a:extLst>
              <a:ext uri="{28A0092B-C50C-407E-A947-70E740481C1C}">
                <a14:useLocalDpi xmlns:a14="http://schemas.microsoft.com/office/drawing/2010/main" val="0"/>
              </a:ext>
            </a:extLst>
          </a:blip>
          <a:srcRect r="76874" b="62540"/>
          <a:stretch/>
        </p:blipFill>
        <p:spPr>
          <a:xfrm rot="5400000" flipH="1" flipV="1">
            <a:off x="9705756" y="4399764"/>
            <a:ext cx="1250615" cy="3647627"/>
          </a:xfrm>
          <a:prstGeom prst="rect">
            <a:avLst/>
          </a:prstGeom>
        </p:spPr>
      </p:pic>
      <p:pic>
        <p:nvPicPr>
          <p:cNvPr id="42" name="그림 41"/>
          <p:cNvPicPr>
            <a:picLocks noChangeAspect="1"/>
          </p:cNvPicPr>
          <p:nvPr/>
        </p:nvPicPr>
        <p:blipFill rotWithShape="1">
          <a:blip r:embed="rId3">
            <a:extLst>
              <a:ext uri="{28A0092B-C50C-407E-A947-70E740481C1C}">
                <a14:useLocalDpi xmlns:a14="http://schemas.microsoft.com/office/drawing/2010/main" val="0"/>
              </a:ext>
            </a:extLst>
          </a:blip>
          <a:srcRect r="76874" b="62540"/>
          <a:stretch/>
        </p:blipFill>
        <p:spPr>
          <a:xfrm rot="16200000" flipV="1">
            <a:off x="1326965" y="4304105"/>
            <a:ext cx="1250614" cy="3647624"/>
          </a:xfrm>
          <a:prstGeom prst="rect">
            <a:avLst/>
          </a:prstGeom>
        </p:spPr>
      </p:pic>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4710845" y="555195"/>
            <a:ext cx="2770310" cy="646331"/>
          </a:xfrm>
          <a:prstGeom prst="rect">
            <a:avLst/>
          </a:prstGeom>
          <a:noFill/>
        </p:spPr>
        <p:txBody>
          <a:bodyPr wrap="none" rtlCol="0">
            <a:spAutoFit/>
          </a:bodyPr>
          <a:lstStyle/>
          <a:p>
            <a:r>
              <a:rPr lang="en-US" altLang="ko-KR" sz="3600" dirty="0">
                <a:solidFill>
                  <a:srgbClr val="C61A41"/>
                </a:solidFill>
                <a:latin typeface="여기어때 잘난체" panose="020B0600000101010101" pitchFamily="50" charset="-127"/>
                <a:ea typeface="여기어때 잘난체" panose="020B0600000101010101" pitchFamily="50" charset="-127"/>
              </a:rPr>
              <a:t>CONTENTS</a:t>
            </a:r>
            <a:endParaRPr lang="ko-KR" altLang="en-US" sz="3600" dirty="0">
              <a:solidFill>
                <a:srgbClr val="C61A41"/>
              </a:solidFill>
              <a:latin typeface="여기어때 잘난체" panose="020B0600000101010101" pitchFamily="50" charset="-127"/>
              <a:ea typeface="여기어때 잘난체" panose="020B0600000101010101" pitchFamily="50" charset="-127"/>
            </a:endParaRPr>
          </a:p>
        </p:txBody>
      </p:sp>
      <p:grpSp>
        <p:nvGrpSpPr>
          <p:cNvPr id="12" name="그룹 11">
            <a:extLst>
              <a:ext uri="{FF2B5EF4-FFF2-40B4-BE49-F238E27FC236}">
                <a16:creationId xmlns:a16="http://schemas.microsoft.com/office/drawing/2014/main" id="{A2E29D07-5D1E-490D-A236-22C519047909}"/>
              </a:ext>
            </a:extLst>
          </p:cNvPr>
          <p:cNvGrpSpPr/>
          <p:nvPr/>
        </p:nvGrpSpPr>
        <p:grpSpPr>
          <a:xfrm>
            <a:off x="995110" y="2531831"/>
            <a:ext cx="1826080" cy="1783610"/>
            <a:chOff x="1261687" y="2307326"/>
            <a:chExt cx="1826080" cy="1783610"/>
          </a:xfrm>
        </p:grpSpPr>
        <p:sp>
          <p:nvSpPr>
            <p:cNvPr id="6" name="타원 5"/>
            <p:cNvSpPr/>
            <p:nvPr/>
          </p:nvSpPr>
          <p:spPr>
            <a:xfrm>
              <a:off x="1895781" y="2307326"/>
              <a:ext cx="561975" cy="561975"/>
            </a:xfrm>
            <a:prstGeom prst="ellipse">
              <a:avLst/>
            </a:prstGeom>
            <a:solidFill>
              <a:srgbClr val="B2B3B6"/>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1917190" y="2422367"/>
              <a:ext cx="535848" cy="400110"/>
            </a:xfrm>
            <a:prstGeom prst="rect">
              <a:avLst/>
            </a:prstGeom>
            <a:noFill/>
          </p:spPr>
          <p:txBody>
            <a:bodyPr wrap="square" rtlCol="0">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01</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sp>
          <p:nvSpPr>
            <p:cNvPr id="22" name="TextBox 21"/>
            <p:cNvSpPr txBox="1"/>
            <p:nvPr/>
          </p:nvSpPr>
          <p:spPr>
            <a:xfrm>
              <a:off x="1261687" y="3690826"/>
              <a:ext cx="1826080" cy="400110"/>
            </a:xfrm>
            <a:prstGeom prst="rect">
              <a:avLst/>
            </a:prstGeom>
            <a:noFill/>
          </p:spPr>
          <p:txBody>
            <a:bodyPr wrap="square" rtlCol="0">
              <a:spAutoFit/>
            </a:bodyPr>
            <a:lstStyle/>
            <a:p>
              <a:pPr algn="ctr"/>
              <a:r>
                <a:rPr lang="en-US" altLang="ko-KR" sz="2000" dirty="0">
                  <a:solidFill>
                    <a:srgbClr val="B2B3B6"/>
                  </a:solidFill>
                  <a:latin typeface="KoPubWorld돋움체 Bold" panose="00000800000000000000" pitchFamily="2" charset="-127"/>
                  <a:ea typeface="KoPubWorld돋움체 Bold" panose="00000800000000000000" pitchFamily="2" charset="-127"/>
                </a:rPr>
                <a:t>Team &amp; Roles</a:t>
              </a:r>
            </a:p>
          </p:txBody>
        </p:sp>
        <p:cxnSp>
          <p:nvCxnSpPr>
            <p:cNvPr id="27" name="직선 연결선 26"/>
            <p:cNvCxnSpPr/>
            <p:nvPr/>
          </p:nvCxnSpPr>
          <p:spPr>
            <a:xfrm>
              <a:off x="1643606" y="3389440"/>
              <a:ext cx="1062242" cy="0"/>
            </a:xfrm>
            <a:prstGeom prst="line">
              <a:avLst/>
            </a:prstGeom>
            <a:ln w="19050">
              <a:solidFill>
                <a:srgbClr val="B2B3B6"/>
              </a:solidFill>
            </a:ln>
          </p:spPr>
          <p:style>
            <a:lnRef idx="1">
              <a:schemeClr val="accent1"/>
            </a:lnRef>
            <a:fillRef idx="0">
              <a:schemeClr val="accent1"/>
            </a:fillRef>
            <a:effectRef idx="0">
              <a:schemeClr val="accent1"/>
            </a:effectRef>
            <a:fontRef idx="minor">
              <a:schemeClr val="tx1"/>
            </a:fontRef>
          </p:style>
        </p:cxnSp>
      </p:grpSp>
      <p:grpSp>
        <p:nvGrpSpPr>
          <p:cNvPr id="13" name="그룹 12">
            <a:extLst>
              <a:ext uri="{FF2B5EF4-FFF2-40B4-BE49-F238E27FC236}">
                <a16:creationId xmlns:a16="http://schemas.microsoft.com/office/drawing/2014/main" id="{1B344E93-74DD-470B-AAD5-904308C33348}"/>
              </a:ext>
            </a:extLst>
          </p:cNvPr>
          <p:cNvGrpSpPr/>
          <p:nvPr/>
        </p:nvGrpSpPr>
        <p:grpSpPr>
          <a:xfrm>
            <a:off x="3183907" y="2536185"/>
            <a:ext cx="1611603" cy="1785627"/>
            <a:chOff x="4010935" y="2307326"/>
            <a:chExt cx="1611603" cy="1785627"/>
          </a:xfrm>
        </p:grpSpPr>
        <p:sp>
          <p:nvSpPr>
            <p:cNvPr id="7" name="타원 6"/>
            <p:cNvSpPr/>
            <p:nvPr/>
          </p:nvSpPr>
          <p:spPr>
            <a:xfrm>
              <a:off x="4535751" y="2307326"/>
              <a:ext cx="561975" cy="561975"/>
            </a:xfrm>
            <a:prstGeom prst="ellipse">
              <a:avLst/>
            </a:prstGeom>
            <a:solidFill>
              <a:srgbClr val="6D6E7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4535751" y="2409667"/>
              <a:ext cx="566057" cy="400110"/>
            </a:xfrm>
            <a:prstGeom prst="rect">
              <a:avLst/>
            </a:prstGeom>
            <a:noFill/>
          </p:spPr>
          <p:txBody>
            <a:bodyPr wrap="square" rtlCol="0">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02</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sp>
          <p:nvSpPr>
            <p:cNvPr id="28" name="TextBox 27"/>
            <p:cNvSpPr txBox="1"/>
            <p:nvPr/>
          </p:nvSpPr>
          <p:spPr>
            <a:xfrm>
              <a:off x="4010935" y="3692843"/>
              <a:ext cx="1611603" cy="400110"/>
            </a:xfrm>
            <a:prstGeom prst="rect">
              <a:avLst/>
            </a:prstGeom>
            <a:noFill/>
          </p:spPr>
          <p:txBody>
            <a:bodyPr wrap="square" rtlCol="0">
              <a:spAutoFit/>
            </a:bodyPr>
            <a:lstStyle/>
            <a:p>
              <a:pPr algn="ctr"/>
              <a:r>
                <a:rPr lang="en-US" altLang="ko-KR" sz="2000" dirty="0">
                  <a:solidFill>
                    <a:srgbClr val="6D6E71"/>
                  </a:solidFill>
                  <a:latin typeface="KoPubWorld돋움체 Bold" panose="00000800000000000000" pitchFamily="2" charset="-127"/>
                  <a:ea typeface="KoPubWorld돋움체 Bold" panose="00000800000000000000" pitchFamily="2" charset="-127"/>
                </a:rPr>
                <a:t>Project Idea</a:t>
              </a:r>
            </a:p>
          </p:txBody>
        </p:sp>
        <p:cxnSp>
          <p:nvCxnSpPr>
            <p:cNvPr id="29" name="직선 연결선 28"/>
            <p:cNvCxnSpPr/>
            <p:nvPr/>
          </p:nvCxnSpPr>
          <p:spPr>
            <a:xfrm>
              <a:off x="4285616" y="3389440"/>
              <a:ext cx="1062242"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grpSp>
      <p:grpSp>
        <p:nvGrpSpPr>
          <p:cNvPr id="19" name="그룹 18">
            <a:extLst>
              <a:ext uri="{FF2B5EF4-FFF2-40B4-BE49-F238E27FC236}">
                <a16:creationId xmlns:a16="http://schemas.microsoft.com/office/drawing/2014/main" id="{39739282-B574-4AF4-B2E0-B46E1BF8805A}"/>
              </a:ext>
            </a:extLst>
          </p:cNvPr>
          <p:cNvGrpSpPr/>
          <p:nvPr/>
        </p:nvGrpSpPr>
        <p:grpSpPr>
          <a:xfrm>
            <a:off x="5478666" y="2536185"/>
            <a:ext cx="1215614" cy="1779256"/>
            <a:chOff x="6872442" y="2307326"/>
            <a:chExt cx="1215614" cy="1779256"/>
          </a:xfrm>
        </p:grpSpPr>
        <p:sp>
          <p:nvSpPr>
            <p:cNvPr id="31" name="TextBox 30"/>
            <p:cNvSpPr txBox="1"/>
            <p:nvPr/>
          </p:nvSpPr>
          <p:spPr>
            <a:xfrm>
              <a:off x="6872442" y="3686472"/>
              <a:ext cx="1215614" cy="400110"/>
            </a:xfrm>
            <a:prstGeom prst="rect">
              <a:avLst/>
            </a:prstGeom>
            <a:noFill/>
          </p:spPr>
          <p:txBody>
            <a:bodyPr wrap="square" rtlCol="0">
              <a:spAutoFit/>
            </a:bodyPr>
            <a:lstStyle/>
            <a:p>
              <a:pPr algn="ctr"/>
              <a:r>
                <a:rPr lang="en-US" altLang="ko-KR" sz="2000" dirty="0">
                  <a:solidFill>
                    <a:srgbClr val="C61A41"/>
                  </a:solidFill>
                  <a:latin typeface="KoPubWorld돋움체 Bold" panose="00000800000000000000" pitchFamily="2" charset="-127"/>
                  <a:ea typeface="KoPubWorld돋움체 Bold" panose="00000800000000000000" pitchFamily="2" charset="-127"/>
                </a:rPr>
                <a:t>Methods</a:t>
              </a:r>
            </a:p>
          </p:txBody>
        </p:sp>
        <p:grpSp>
          <p:nvGrpSpPr>
            <p:cNvPr id="18" name="그룹 17">
              <a:extLst>
                <a:ext uri="{FF2B5EF4-FFF2-40B4-BE49-F238E27FC236}">
                  <a16:creationId xmlns:a16="http://schemas.microsoft.com/office/drawing/2014/main" id="{20505818-AAD7-42E6-ABB2-973047B6FCF5}"/>
                </a:ext>
              </a:extLst>
            </p:cNvPr>
            <p:cNvGrpSpPr/>
            <p:nvPr/>
          </p:nvGrpSpPr>
          <p:grpSpPr>
            <a:xfrm>
              <a:off x="6949128" y="2307326"/>
              <a:ext cx="1062242" cy="1082114"/>
              <a:chOff x="6949128" y="2307326"/>
              <a:chExt cx="1062242" cy="1082114"/>
            </a:xfrm>
          </p:grpSpPr>
          <p:sp>
            <p:nvSpPr>
              <p:cNvPr id="8" name="타원 7"/>
              <p:cNvSpPr/>
              <p:nvPr/>
            </p:nvSpPr>
            <p:spPr>
              <a:xfrm>
                <a:off x="7201848" y="2307326"/>
                <a:ext cx="561975" cy="561975"/>
              </a:xfrm>
              <a:prstGeom prst="ellipse">
                <a:avLst/>
              </a:prstGeom>
              <a:solidFill>
                <a:srgbClr val="C61A4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7197221" y="2409667"/>
                <a:ext cx="566057" cy="400110"/>
              </a:xfrm>
              <a:prstGeom prst="rect">
                <a:avLst/>
              </a:prstGeom>
              <a:noFill/>
            </p:spPr>
            <p:txBody>
              <a:bodyPr wrap="square" rtlCol="0">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03</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cxnSp>
            <p:nvCxnSpPr>
              <p:cNvPr id="32" name="직선 연결선 31"/>
              <p:cNvCxnSpPr/>
              <p:nvPr/>
            </p:nvCxnSpPr>
            <p:spPr>
              <a:xfrm>
                <a:off x="6949128" y="3389440"/>
                <a:ext cx="1062242" cy="0"/>
              </a:xfrm>
              <a:prstGeom prst="line">
                <a:avLst/>
              </a:prstGeom>
              <a:ln w="19050">
                <a:solidFill>
                  <a:srgbClr val="C61A41"/>
                </a:solidFill>
              </a:ln>
            </p:spPr>
            <p:style>
              <a:lnRef idx="1">
                <a:schemeClr val="accent1"/>
              </a:lnRef>
              <a:fillRef idx="0">
                <a:schemeClr val="accent1"/>
              </a:fillRef>
              <a:effectRef idx="0">
                <a:schemeClr val="accent1"/>
              </a:effectRef>
              <a:fontRef idx="minor">
                <a:schemeClr val="tx1"/>
              </a:fontRef>
            </p:style>
          </p:cxnSp>
        </p:grpSp>
      </p:grpSp>
      <p:grpSp>
        <p:nvGrpSpPr>
          <p:cNvPr id="3" name="그룹 2">
            <a:extLst>
              <a:ext uri="{FF2B5EF4-FFF2-40B4-BE49-F238E27FC236}">
                <a16:creationId xmlns:a16="http://schemas.microsoft.com/office/drawing/2014/main" id="{BC1FE3D3-8142-4DA3-A049-5B569378DE0B}"/>
              </a:ext>
            </a:extLst>
          </p:cNvPr>
          <p:cNvGrpSpPr/>
          <p:nvPr/>
        </p:nvGrpSpPr>
        <p:grpSpPr>
          <a:xfrm>
            <a:off x="7607370" y="2536185"/>
            <a:ext cx="1215614" cy="1779256"/>
            <a:chOff x="9515542" y="2307326"/>
            <a:chExt cx="1215614" cy="1779256"/>
          </a:xfrm>
        </p:grpSpPr>
        <p:grpSp>
          <p:nvGrpSpPr>
            <p:cNvPr id="2" name="그룹 1">
              <a:extLst>
                <a:ext uri="{FF2B5EF4-FFF2-40B4-BE49-F238E27FC236}">
                  <a16:creationId xmlns:a16="http://schemas.microsoft.com/office/drawing/2014/main" id="{5706ADD6-58D1-415A-83C4-6461373862C3}"/>
                </a:ext>
              </a:extLst>
            </p:cNvPr>
            <p:cNvGrpSpPr/>
            <p:nvPr/>
          </p:nvGrpSpPr>
          <p:grpSpPr>
            <a:xfrm>
              <a:off x="9841817" y="2307326"/>
              <a:ext cx="566057" cy="561975"/>
              <a:chOff x="9841817" y="2307326"/>
              <a:chExt cx="566057" cy="561975"/>
            </a:xfrm>
          </p:grpSpPr>
          <p:sp>
            <p:nvSpPr>
              <p:cNvPr id="9" name="타원 8"/>
              <p:cNvSpPr/>
              <p:nvPr/>
            </p:nvSpPr>
            <p:spPr>
              <a:xfrm>
                <a:off x="9842362" y="2307326"/>
                <a:ext cx="561975" cy="561975"/>
              </a:xfrm>
              <a:prstGeom prst="ellipse">
                <a:avLst/>
              </a:prstGeom>
              <a:solidFill>
                <a:srgbClr val="CF9C5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9841817" y="2422367"/>
                <a:ext cx="566057" cy="400110"/>
              </a:xfrm>
              <a:prstGeom prst="rect">
                <a:avLst/>
              </a:prstGeom>
              <a:noFill/>
            </p:spPr>
            <p:txBody>
              <a:bodyPr wrap="square" rtlCol="0">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04</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sp>
          <p:nvSpPr>
            <p:cNvPr id="37" name="TextBox 36"/>
            <p:cNvSpPr txBox="1"/>
            <p:nvPr/>
          </p:nvSpPr>
          <p:spPr>
            <a:xfrm>
              <a:off x="9515542" y="3686472"/>
              <a:ext cx="1215614" cy="400110"/>
            </a:xfrm>
            <a:prstGeom prst="rect">
              <a:avLst/>
            </a:prstGeom>
            <a:noFill/>
          </p:spPr>
          <p:txBody>
            <a:bodyPr wrap="square" rtlCol="0">
              <a:spAutoFit/>
            </a:bodyPr>
            <a:lstStyle/>
            <a:p>
              <a:pPr algn="ctr"/>
              <a:r>
                <a:rPr lang="en-US" altLang="ko-KR" sz="2000" dirty="0">
                  <a:solidFill>
                    <a:srgbClr val="CF9C51"/>
                  </a:solidFill>
                  <a:latin typeface="KoPubWorld돋움체 Bold" panose="00000800000000000000" pitchFamily="2" charset="-127"/>
                  <a:ea typeface="KoPubWorld돋움체 Bold" panose="00000800000000000000" pitchFamily="2" charset="-127"/>
                </a:rPr>
                <a:t>Progress</a:t>
              </a:r>
            </a:p>
          </p:txBody>
        </p:sp>
        <p:cxnSp>
          <p:nvCxnSpPr>
            <p:cNvPr id="38" name="직선 연결선 37"/>
            <p:cNvCxnSpPr/>
            <p:nvPr/>
          </p:nvCxnSpPr>
          <p:spPr>
            <a:xfrm>
              <a:off x="9595224" y="3378682"/>
              <a:ext cx="1062242" cy="0"/>
            </a:xfrm>
            <a:prstGeom prst="line">
              <a:avLst/>
            </a:prstGeom>
            <a:ln w="19050">
              <a:solidFill>
                <a:srgbClr val="CF9C51"/>
              </a:solidFill>
            </a:ln>
          </p:spPr>
          <p:style>
            <a:lnRef idx="1">
              <a:schemeClr val="accent1"/>
            </a:lnRef>
            <a:fillRef idx="0">
              <a:schemeClr val="accent1"/>
            </a:fillRef>
            <a:effectRef idx="0">
              <a:schemeClr val="accent1"/>
            </a:effectRef>
            <a:fontRef idx="minor">
              <a:schemeClr val="tx1"/>
            </a:fontRef>
          </p:style>
        </p:cxnSp>
      </p:grpSp>
      <p:grpSp>
        <p:nvGrpSpPr>
          <p:cNvPr id="39" name="그룹 38">
            <a:extLst>
              <a:ext uri="{FF2B5EF4-FFF2-40B4-BE49-F238E27FC236}">
                <a16:creationId xmlns:a16="http://schemas.microsoft.com/office/drawing/2014/main" id="{83EA238B-6FF9-461F-9B3B-BDA5A8FF6B4B}"/>
              </a:ext>
            </a:extLst>
          </p:cNvPr>
          <p:cNvGrpSpPr/>
          <p:nvPr/>
        </p:nvGrpSpPr>
        <p:grpSpPr>
          <a:xfrm>
            <a:off x="9731611" y="2542556"/>
            <a:ext cx="1301173" cy="1779256"/>
            <a:chOff x="9472762" y="2307326"/>
            <a:chExt cx="1301173" cy="1779256"/>
          </a:xfrm>
        </p:grpSpPr>
        <p:grpSp>
          <p:nvGrpSpPr>
            <p:cNvPr id="40" name="그룹 39">
              <a:extLst>
                <a:ext uri="{FF2B5EF4-FFF2-40B4-BE49-F238E27FC236}">
                  <a16:creationId xmlns:a16="http://schemas.microsoft.com/office/drawing/2014/main" id="{7EDEC1BA-C5D5-4918-A9E9-D47DC6405954}"/>
                </a:ext>
              </a:extLst>
            </p:cNvPr>
            <p:cNvGrpSpPr/>
            <p:nvPr/>
          </p:nvGrpSpPr>
          <p:grpSpPr>
            <a:xfrm>
              <a:off x="9841817" y="2307326"/>
              <a:ext cx="566057" cy="561975"/>
              <a:chOff x="9841817" y="2307326"/>
              <a:chExt cx="566057" cy="561975"/>
            </a:xfrm>
          </p:grpSpPr>
          <p:sp>
            <p:nvSpPr>
              <p:cNvPr id="45" name="타원 44">
                <a:extLst>
                  <a:ext uri="{FF2B5EF4-FFF2-40B4-BE49-F238E27FC236}">
                    <a16:creationId xmlns:a16="http://schemas.microsoft.com/office/drawing/2014/main" id="{87F56E9C-1811-4B2C-B995-DA2CA85DE7FB}"/>
                  </a:ext>
                </a:extLst>
              </p:cNvPr>
              <p:cNvSpPr/>
              <p:nvPr/>
            </p:nvSpPr>
            <p:spPr>
              <a:xfrm>
                <a:off x="9842362" y="2307326"/>
                <a:ext cx="561975" cy="561975"/>
              </a:xfrm>
              <a:prstGeom prst="ellipse">
                <a:avLst/>
              </a:prstGeom>
              <a:solidFill>
                <a:srgbClr val="C3620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EFF34CC6-C973-4F7A-86CA-402E0A0A8487}"/>
                  </a:ext>
                </a:extLst>
              </p:cNvPr>
              <p:cNvSpPr txBox="1"/>
              <p:nvPr/>
            </p:nvSpPr>
            <p:spPr>
              <a:xfrm>
                <a:off x="9841817" y="2422367"/>
                <a:ext cx="566057" cy="400110"/>
              </a:xfrm>
              <a:prstGeom prst="rect">
                <a:avLst/>
              </a:prstGeom>
              <a:noFill/>
            </p:spPr>
            <p:txBody>
              <a:bodyPr wrap="square" rtlCol="0">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05</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sp>
          <p:nvSpPr>
            <p:cNvPr id="41" name="TextBox 40">
              <a:extLst>
                <a:ext uri="{FF2B5EF4-FFF2-40B4-BE49-F238E27FC236}">
                  <a16:creationId xmlns:a16="http://schemas.microsoft.com/office/drawing/2014/main" id="{A186D87D-A9E7-4235-9F21-505E293A5985}"/>
                </a:ext>
              </a:extLst>
            </p:cNvPr>
            <p:cNvSpPr txBox="1"/>
            <p:nvPr/>
          </p:nvSpPr>
          <p:spPr>
            <a:xfrm>
              <a:off x="9472762" y="3686472"/>
              <a:ext cx="1301173" cy="400110"/>
            </a:xfrm>
            <a:prstGeom prst="rect">
              <a:avLst/>
            </a:prstGeom>
            <a:noFill/>
          </p:spPr>
          <p:txBody>
            <a:bodyPr wrap="square" rtlCol="0">
              <a:spAutoFit/>
            </a:bodyPr>
            <a:lstStyle/>
            <a:p>
              <a:pPr algn="ctr"/>
              <a:r>
                <a:rPr lang="en-US" altLang="ko-KR" sz="2000" dirty="0">
                  <a:solidFill>
                    <a:srgbClr val="C36201"/>
                  </a:solidFill>
                  <a:latin typeface="KoPubWorld돋움체 Bold" panose="00000800000000000000" pitchFamily="2" charset="-127"/>
                  <a:ea typeface="KoPubWorld돋움체 Bold" panose="00000800000000000000" pitchFamily="2" charset="-127"/>
                </a:rPr>
                <a:t>Schedule</a:t>
              </a:r>
            </a:p>
          </p:txBody>
        </p:sp>
        <p:cxnSp>
          <p:nvCxnSpPr>
            <p:cNvPr id="44" name="직선 연결선 43">
              <a:extLst>
                <a:ext uri="{FF2B5EF4-FFF2-40B4-BE49-F238E27FC236}">
                  <a16:creationId xmlns:a16="http://schemas.microsoft.com/office/drawing/2014/main" id="{DF63F8BE-DD83-4E89-BF86-E67B19CD575A}"/>
                </a:ext>
              </a:extLst>
            </p:cNvPr>
            <p:cNvCxnSpPr/>
            <p:nvPr/>
          </p:nvCxnSpPr>
          <p:spPr>
            <a:xfrm>
              <a:off x="9595224" y="3389440"/>
              <a:ext cx="1062242" cy="0"/>
            </a:xfrm>
            <a:prstGeom prst="line">
              <a:avLst/>
            </a:prstGeom>
            <a:ln w="19050">
              <a:solidFill>
                <a:srgbClr val="C3620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9324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그림 49"/>
          <p:cNvPicPr>
            <a:picLocks noChangeAspect="1"/>
          </p:cNvPicPr>
          <p:nvPr/>
        </p:nvPicPr>
        <p:blipFill rotWithShape="1">
          <a:blip r:embed="rId3">
            <a:extLst>
              <a:ext uri="{28A0092B-C50C-407E-A947-70E740481C1C}">
                <a14:useLocalDpi xmlns:a14="http://schemas.microsoft.com/office/drawing/2010/main" val="0"/>
              </a:ext>
            </a:extLst>
          </a:blip>
          <a:srcRect l="78906" b="63581"/>
          <a:stretch/>
        </p:blipFill>
        <p:spPr>
          <a:xfrm rot="16200000">
            <a:off x="8301128" y="-778118"/>
            <a:ext cx="866334" cy="2666740"/>
          </a:xfrm>
          <a:prstGeom prst="rect">
            <a:avLst/>
          </a:prstGeom>
        </p:spPr>
      </p:pic>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24E5B415-4D60-4885-8E3B-5D3CF9E29728}"/>
              </a:ext>
            </a:extLst>
          </p:cNvPr>
          <p:cNvGrpSpPr/>
          <p:nvPr/>
        </p:nvGrpSpPr>
        <p:grpSpPr>
          <a:xfrm>
            <a:off x="547546" y="469479"/>
            <a:ext cx="3743012" cy="591050"/>
            <a:chOff x="547546" y="469479"/>
            <a:chExt cx="3743012" cy="591050"/>
          </a:xfrm>
        </p:grpSpPr>
        <p:sp>
          <p:nvSpPr>
            <p:cNvPr id="52" name="TextBox 51"/>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Team &amp; Roles</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67" name="타원 66">
              <a:extLst>
                <a:ext uri="{FF2B5EF4-FFF2-40B4-BE49-F238E27FC236}">
                  <a16:creationId xmlns:a16="http://schemas.microsoft.com/office/drawing/2014/main" id="{9B2C5CA8-F370-4220-AEF2-99D31B573AC5}"/>
                </a:ext>
              </a:extLst>
            </p:cNvPr>
            <p:cNvSpPr/>
            <p:nvPr/>
          </p:nvSpPr>
          <p:spPr>
            <a:xfrm>
              <a:off x="547546" y="469479"/>
              <a:ext cx="561975" cy="561975"/>
            </a:xfrm>
            <a:prstGeom prst="ellipse">
              <a:avLst/>
            </a:prstGeom>
            <a:solidFill>
              <a:srgbClr val="B2B3B6"/>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19E498FC-BA00-44F9-B8B6-A4120E2CDD7D}"/>
                </a:ext>
              </a:extLst>
            </p:cNvPr>
            <p:cNvSpPr txBox="1"/>
            <p:nvPr/>
          </p:nvSpPr>
          <p:spPr>
            <a:xfrm>
              <a:off x="575123"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01</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grpSp>
        <p:nvGrpSpPr>
          <p:cNvPr id="6" name="그룹 5">
            <a:extLst>
              <a:ext uri="{FF2B5EF4-FFF2-40B4-BE49-F238E27FC236}">
                <a16:creationId xmlns:a16="http://schemas.microsoft.com/office/drawing/2014/main" id="{3CF1714E-6570-4059-8805-61708C1DE974}"/>
              </a:ext>
            </a:extLst>
          </p:cNvPr>
          <p:cNvGrpSpPr/>
          <p:nvPr/>
        </p:nvGrpSpPr>
        <p:grpSpPr>
          <a:xfrm>
            <a:off x="1268421" y="1845262"/>
            <a:ext cx="9602004" cy="4256088"/>
            <a:chOff x="1294998" y="1565285"/>
            <a:chExt cx="9602004" cy="4256088"/>
          </a:xfrm>
        </p:grpSpPr>
        <p:grpSp>
          <p:nvGrpSpPr>
            <p:cNvPr id="158" name="그룹 157">
              <a:extLst>
                <a:ext uri="{FF2B5EF4-FFF2-40B4-BE49-F238E27FC236}">
                  <a16:creationId xmlns:a16="http://schemas.microsoft.com/office/drawing/2014/main" id="{5BE5B527-D950-48C0-BD7A-AF3534F1A392}"/>
                </a:ext>
              </a:extLst>
            </p:cNvPr>
            <p:cNvGrpSpPr/>
            <p:nvPr/>
          </p:nvGrpSpPr>
          <p:grpSpPr>
            <a:xfrm>
              <a:off x="1294998" y="1565285"/>
              <a:ext cx="9602004" cy="4256088"/>
              <a:chOff x="1294998" y="1781185"/>
              <a:chExt cx="9602004" cy="4256088"/>
            </a:xfrm>
          </p:grpSpPr>
          <p:sp>
            <p:nvSpPr>
              <p:cNvPr id="22" name="직사각형 21">
                <a:extLst>
                  <a:ext uri="{FF2B5EF4-FFF2-40B4-BE49-F238E27FC236}">
                    <a16:creationId xmlns:a16="http://schemas.microsoft.com/office/drawing/2014/main" id="{CAD4A4EB-C7DF-4829-92D0-67FA3B13081C}"/>
                  </a:ext>
                </a:extLst>
              </p:cNvPr>
              <p:cNvSpPr/>
              <p:nvPr/>
            </p:nvSpPr>
            <p:spPr>
              <a:xfrm>
                <a:off x="1294998" y="1781185"/>
                <a:ext cx="2765052" cy="4256088"/>
              </a:xfrm>
              <a:prstGeom prst="rect">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8" name="직사각형 77">
                <a:extLst>
                  <a:ext uri="{FF2B5EF4-FFF2-40B4-BE49-F238E27FC236}">
                    <a16:creationId xmlns:a16="http://schemas.microsoft.com/office/drawing/2014/main" id="{DE614E79-9768-4D44-BC52-105DCCE55F91}"/>
                  </a:ext>
                </a:extLst>
              </p:cNvPr>
              <p:cNvSpPr/>
              <p:nvPr/>
            </p:nvSpPr>
            <p:spPr>
              <a:xfrm>
                <a:off x="8131950" y="1781185"/>
                <a:ext cx="2765052" cy="4256088"/>
              </a:xfrm>
              <a:prstGeom prst="rect">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1" name="그룹 80">
                <a:extLst>
                  <a:ext uri="{FF2B5EF4-FFF2-40B4-BE49-F238E27FC236}">
                    <a16:creationId xmlns:a16="http://schemas.microsoft.com/office/drawing/2014/main" id="{AA60F294-D623-45C5-B72B-848711583F34}"/>
                  </a:ext>
                </a:extLst>
              </p:cNvPr>
              <p:cNvGrpSpPr/>
              <p:nvPr/>
            </p:nvGrpSpPr>
            <p:grpSpPr>
              <a:xfrm>
                <a:off x="8131946" y="4714800"/>
                <a:ext cx="2765056" cy="1042071"/>
                <a:chOff x="1160510" y="2769884"/>
                <a:chExt cx="2765056" cy="1042071"/>
              </a:xfrm>
            </p:grpSpPr>
            <p:grpSp>
              <p:nvGrpSpPr>
                <p:cNvPr id="82" name="그룹 81">
                  <a:extLst>
                    <a:ext uri="{FF2B5EF4-FFF2-40B4-BE49-F238E27FC236}">
                      <a16:creationId xmlns:a16="http://schemas.microsoft.com/office/drawing/2014/main" id="{89CBE7FE-85DF-4203-894A-1C740C3426D2}"/>
                    </a:ext>
                  </a:extLst>
                </p:cNvPr>
                <p:cNvGrpSpPr/>
                <p:nvPr/>
              </p:nvGrpSpPr>
              <p:grpSpPr>
                <a:xfrm>
                  <a:off x="1160510" y="2769884"/>
                  <a:ext cx="2765056" cy="323165"/>
                  <a:chOff x="1236367" y="2746442"/>
                  <a:chExt cx="2765056" cy="323165"/>
                </a:xfrm>
              </p:grpSpPr>
              <p:cxnSp>
                <p:nvCxnSpPr>
                  <p:cNvPr id="89" name="직선 연결선 88">
                    <a:extLst>
                      <a:ext uri="{FF2B5EF4-FFF2-40B4-BE49-F238E27FC236}">
                        <a16:creationId xmlns:a16="http://schemas.microsoft.com/office/drawing/2014/main" id="{80A9F7F7-90F4-4CE9-82BA-F93C5BE365B6}"/>
                      </a:ext>
                    </a:extLst>
                  </p:cNvPr>
                  <p:cNvCxnSpPr>
                    <a:cxnSpLocks/>
                  </p:cNvCxnSpPr>
                  <p:nvPr/>
                </p:nvCxnSpPr>
                <p:spPr>
                  <a:xfrm>
                    <a:off x="1979649" y="3038994"/>
                    <a:ext cx="1416971"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991AF8F-75D0-4AAB-992F-34B23F74986B}"/>
                      </a:ext>
                    </a:extLst>
                  </p:cNvPr>
                  <p:cNvSpPr txBox="1"/>
                  <p:nvPr/>
                </p:nvSpPr>
                <p:spPr>
                  <a:xfrm>
                    <a:off x="1236367" y="2746442"/>
                    <a:ext cx="2765056" cy="323165"/>
                  </a:xfrm>
                  <a:prstGeom prst="rect">
                    <a:avLst/>
                  </a:prstGeom>
                  <a:noFill/>
                </p:spPr>
                <p:txBody>
                  <a:bodyPr wrap="square" rtlCol="0">
                    <a:spAutoFit/>
                  </a:bodyPr>
                  <a:lstStyle/>
                  <a:p>
                    <a:pPr algn="ct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DB Management</a:t>
                    </a:r>
                    <a:endPar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83" name="그룹 82">
                  <a:extLst>
                    <a:ext uri="{FF2B5EF4-FFF2-40B4-BE49-F238E27FC236}">
                      <a16:creationId xmlns:a16="http://schemas.microsoft.com/office/drawing/2014/main" id="{C35E2295-395D-4F15-852E-541EC248B3AD}"/>
                    </a:ext>
                  </a:extLst>
                </p:cNvPr>
                <p:cNvGrpSpPr/>
                <p:nvPr/>
              </p:nvGrpSpPr>
              <p:grpSpPr>
                <a:xfrm>
                  <a:off x="1160510" y="3140664"/>
                  <a:ext cx="2755917" cy="323165"/>
                  <a:chOff x="1256024" y="2748427"/>
                  <a:chExt cx="2755917" cy="323165"/>
                </a:xfrm>
              </p:grpSpPr>
              <p:cxnSp>
                <p:nvCxnSpPr>
                  <p:cNvPr id="87" name="직선 연결선 86">
                    <a:extLst>
                      <a:ext uri="{FF2B5EF4-FFF2-40B4-BE49-F238E27FC236}">
                        <a16:creationId xmlns:a16="http://schemas.microsoft.com/office/drawing/2014/main" id="{995410E7-9D06-4454-AE33-34A52DEAE969}"/>
                      </a:ext>
                    </a:extLst>
                  </p:cNvPr>
                  <p:cNvCxnSpPr>
                    <a:cxnSpLocks/>
                  </p:cNvCxnSpPr>
                  <p:nvPr/>
                </p:nvCxnSpPr>
                <p:spPr>
                  <a:xfrm>
                    <a:off x="1979649" y="3038994"/>
                    <a:ext cx="1416971"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8CF2E6F6-4DCD-4027-93CC-20B483F3A4FE}"/>
                      </a:ext>
                    </a:extLst>
                  </p:cNvPr>
                  <p:cNvSpPr txBox="1"/>
                  <p:nvPr/>
                </p:nvSpPr>
                <p:spPr>
                  <a:xfrm>
                    <a:off x="1256024" y="2748427"/>
                    <a:ext cx="2755917" cy="323165"/>
                  </a:xfrm>
                  <a:prstGeom prst="rect">
                    <a:avLst/>
                  </a:prstGeom>
                  <a:noFill/>
                </p:spPr>
                <p:txBody>
                  <a:bodyPr wrap="square" rtlCol="0">
                    <a:spAutoFit/>
                  </a:bodyPr>
                  <a:lstStyle/>
                  <a:p>
                    <a:pPr algn="ct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Schema </a:t>
                    </a:r>
                    <a:r>
                      <a:rPr lang="en-US" altLang="ko-KR" sz="15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Desgin</a:t>
                    </a:r>
                    <a:endPar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84" name="그룹 83">
                  <a:extLst>
                    <a:ext uri="{FF2B5EF4-FFF2-40B4-BE49-F238E27FC236}">
                      <a16:creationId xmlns:a16="http://schemas.microsoft.com/office/drawing/2014/main" id="{1FC3BD58-5A26-4785-BC49-C120DB80EA9B}"/>
                    </a:ext>
                  </a:extLst>
                </p:cNvPr>
                <p:cNvGrpSpPr/>
                <p:nvPr/>
              </p:nvGrpSpPr>
              <p:grpSpPr>
                <a:xfrm>
                  <a:off x="1874087" y="3488790"/>
                  <a:ext cx="1461615" cy="323165"/>
                  <a:chOff x="1979649" y="2737723"/>
                  <a:chExt cx="1461615" cy="323165"/>
                </a:xfrm>
              </p:grpSpPr>
              <p:cxnSp>
                <p:nvCxnSpPr>
                  <p:cNvPr id="85" name="직선 연결선 84">
                    <a:extLst>
                      <a:ext uri="{FF2B5EF4-FFF2-40B4-BE49-F238E27FC236}">
                        <a16:creationId xmlns:a16="http://schemas.microsoft.com/office/drawing/2014/main" id="{F3C9834A-F72C-4E6A-AC2B-F411BCB282AA}"/>
                      </a:ext>
                    </a:extLst>
                  </p:cNvPr>
                  <p:cNvCxnSpPr>
                    <a:cxnSpLocks/>
                  </p:cNvCxnSpPr>
                  <p:nvPr/>
                </p:nvCxnSpPr>
                <p:spPr>
                  <a:xfrm>
                    <a:off x="1979649" y="3038994"/>
                    <a:ext cx="1416971"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8D04056-B4EF-4217-8EFF-94F4013261E7}"/>
                      </a:ext>
                    </a:extLst>
                  </p:cNvPr>
                  <p:cNvSpPr txBox="1"/>
                  <p:nvPr/>
                </p:nvSpPr>
                <p:spPr>
                  <a:xfrm>
                    <a:off x="2052002" y="2737723"/>
                    <a:ext cx="1389262" cy="323165"/>
                  </a:xfrm>
                  <a:prstGeom prst="rect">
                    <a:avLst/>
                  </a:prstGeom>
                  <a:noFill/>
                </p:spPr>
                <p:txBody>
                  <a:bodyPr wrap="square" rtlCol="0">
                    <a:spAutoFit/>
                  </a:bodyPr>
                  <a:lstStyle/>
                  <a:p>
                    <a:pPr algn="ct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Main Page</a:t>
                    </a:r>
                    <a:endPar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sp>
            <p:nvSpPr>
              <p:cNvPr id="26" name="직사각형 25">
                <a:extLst>
                  <a:ext uri="{FF2B5EF4-FFF2-40B4-BE49-F238E27FC236}">
                    <a16:creationId xmlns:a16="http://schemas.microsoft.com/office/drawing/2014/main" id="{31D41A5A-B0A8-42EC-9D68-E3DAB6CCC649}"/>
                  </a:ext>
                </a:extLst>
              </p:cNvPr>
              <p:cNvSpPr/>
              <p:nvPr/>
            </p:nvSpPr>
            <p:spPr>
              <a:xfrm>
                <a:off x="4713472" y="1781185"/>
                <a:ext cx="2765052" cy="4256088"/>
              </a:xfrm>
              <a:prstGeom prst="rect">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47" name="그룹 146">
                <a:extLst>
                  <a:ext uri="{FF2B5EF4-FFF2-40B4-BE49-F238E27FC236}">
                    <a16:creationId xmlns:a16="http://schemas.microsoft.com/office/drawing/2014/main" id="{937EC982-E4F0-4D33-9E2B-77DBAD97B917}"/>
                  </a:ext>
                </a:extLst>
              </p:cNvPr>
              <p:cNvGrpSpPr/>
              <p:nvPr/>
            </p:nvGrpSpPr>
            <p:grpSpPr>
              <a:xfrm>
                <a:off x="2295761" y="2620922"/>
                <a:ext cx="4654472" cy="1710009"/>
                <a:chOff x="2296532" y="4121540"/>
                <a:chExt cx="4654472" cy="1710009"/>
              </a:xfrm>
            </p:grpSpPr>
            <p:pic>
              <p:nvPicPr>
                <p:cNvPr id="44" name="그림 43">
                  <a:extLst>
                    <a:ext uri="{FF2B5EF4-FFF2-40B4-BE49-F238E27FC236}">
                      <a16:creationId xmlns:a16="http://schemas.microsoft.com/office/drawing/2014/main" id="{285413B7-4FE2-4ABF-91C2-F36087CDD90D}"/>
                    </a:ext>
                  </a:extLst>
                </p:cNvPr>
                <p:cNvPicPr>
                  <a:picLocks noChangeAspect="1"/>
                </p:cNvPicPr>
                <p:nvPr/>
              </p:nvPicPr>
              <p:blipFill>
                <a:blip r:embed="rId4"/>
                <a:stretch>
                  <a:fillRect/>
                </a:stretch>
              </p:blipFill>
              <p:spPr>
                <a:xfrm>
                  <a:off x="5240995" y="4121540"/>
                  <a:ext cx="1710009" cy="1710009"/>
                </a:xfrm>
                <a:prstGeom prst="rect">
                  <a:avLst/>
                </a:prstGeom>
              </p:spPr>
            </p:pic>
            <p:pic>
              <p:nvPicPr>
                <p:cNvPr id="45" name="Picture 2" descr="Crown transparent crown images free download princess queen princess flower  | Crown png, Crown illustration, Crown images">
                  <a:extLst>
                    <a:ext uri="{FF2B5EF4-FFF2-40B4-BE49-F238E27FC236}">
                      <a16:creationId xmlns:a16="http://schemas.microsoft.com/office/drawing/2014/main" id="{6DD98455-A6DC-4B1E-A2CF-9C111EA03C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6532" y="4429504"/>
                  <a:ext cx="787108" cy="5470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그룹 15">
                <a:extLst>
                  <a:ext uri="{FF2B5EF4-FFF2-40B4-BE49-F238E27FC236}">
                    <a16:creationId xmlns:a16="http://schemas.microsoft.com/office/drawing/2014/main" id="{08DFDEB0-EA6B-420E-AF6A-8B28FF3EBC6E}"/>
                  </a:ext>
                </a:extLst>
              </p:cNvPr>
              <p:cNvGrpSpPr/>
              <p:nvPr/>
            </p:nvGrpSpPr>
            <p:grpSpPr>
              <a:xfrm>
                <a:off x="1346225" y="4705024"/>
                <a:ext cx="2655205" cy="1062778"/>
                <a:chOff x="1249167" y="2760108"/>
                <a:chExt cx="2655205" cy="1062778"/>
              </a:xfrm>
            </p:grpSpPr>
            <p:grpSp>
              <p:nvGrpSpPr>
                <p:cNvPr id="15" name="그룹 14">
                  <a:extLst>
                    <a:ext uri="{FF2B5EF4-FFF2-40B4-BE49-F238E27FC236}">
                      <a16:creationId xmlns:a16="http://schemas.microsoft.com/office/drawing/2014/main" id="{FA4048B8-3DDA-4DD1-A590-BFC249A4C861}"/>
                    </a:ext>
                  </a:extLst>
                </p:cNvPr>
                <p:cNvGrpSpPr/>
                <p:nvPr/>
              </p:nvGrpSpPr>
              <p:grpSpPr>
                <a:xfrm>
                  <a:off x="1249167" y="2760108"/>
                  <a:ext cx="2655205" cy="323165"/>
                  <a:chOff x="1325024" y="2736666"/>
                  <a:chExt cx="2655205" cy="323165"/>
                </a:xfrm>
              </p:grpSpPr>
              <p:cxnSp>
                <p:nvCxnSpPr>
                  <p:cNvPr id="58" name="직선 연결선 57">
                    <a:extLst>
                      <a:ext uri="{FF2B5EF4-FFF2-40B4-BE49-F238E27FC236}">
                        <a16:creationId xmlns:a16="http://schemas.microsoft.com/office/drawing/2014/main" id="{F4718741-10D0-4E35-B46E-14C1E98FC8A5}"/>
                      </a:ext>
                    </a:extLst>
                  </p:cNvPr>
                  <p:cNvCxnSpPr>
                    <a:cxnSpLocks/>
                  </p:cNvCxnSpPr>
                  <p:nvPr/>
                </p:nvCxnSpPr>
                <p:spPr>
                  <a:xfrm>
                    <a:off x="1979649" y="3038994"/>
                    <a:ext cx="1416971"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08BAF4-FD00-49FA-89FA-0336826A0ACB}"/>
                      </a:ext>
                    </a:extLst>
                  </p:cNvPr>
                  <p:cNvSpPr txBox="1"/>
                  <p:nvPr/>
                </p:nvSpPr>
                <p:spPr>
                  <a:xfrm>
                    <a:off x="1325024" y="2736666"/>
                    <a:ext cx="2655205" cy="323165"/>
                  </a:xfrm>
                  <a:prstGeom prst="rect">
                    <a:avLst/>
                  </a:prstGeom>
                  <a:noFill/>
                </p:spPr>
                <p:txBody>
                  <a:bodyPr wrap="square" rtlCol="0">
                    <a:spAutoFit/>
                  </a:bodyPr>
                  <a:lstStyle/>
                  <a:p>
                    <a:pPr algn="ct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DB</a:t>
                    </a:r>
                    <a:r>
                      <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Design (ERD)</a:t>
                    </a:r>
                    <a:endPar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59" name="그룹 58">
                  <a:extLst>
                    <a:ext uri="{FF2B5EF4-FFF2-40B4-BE49-F238E27FC236}">
                      <a16:creationId xmlns:a16="http://schemas.microsoft.com/office/drawing/2014/main" id="{09889A84-AC7C-4891-AC58-AAD9E1454B0C}"/>
                    </a:ext>
                  </a:extLst>
                </p:cNvPr>
                <p:cNvGrpSpPr/>
                <p:nvPr/>
              </p:nvGrpSpPr>
              <p:grpSpPr>
                <a:xfrm>
                  <a:off x="1829637" y="3145375"/>
                  <a:ext cx="1548054" cy="323165"/>
                  <a:chOff x="1925151" y="2753138"/>
                  <a:chExt cx="1548054" cy="323165"/>
                </a:xfrm>
              </p:grpSpPr>
              <p:cxnSp>
                <p:nvCxnSpPr>
                  <p:cNvPr id="60" name="직선 연결선 59">
                    <a:extLst>
                      <a:ext uri="{FF2B5EF4-FFF2-40B4-BE49-F238E27FC236}">
                        <a16:creationId xmlns:a16="http://schemas.microsoft.com/office/drawing/2014/main" id="{77381EFA-9CD8-431C-BB9E-2D5360E83585}"/>
                      </a:ext>
                    </a:extLst>
                  </p:cNvPr>
                  <p:cNvCxnSpPr>
                    <a:cxnSpLocks/>
                  </p:cNvCxnSpPr>
                  <p:nvPr/>
                </p:nvCxnSpPr>
                <p:spPr>
                  <a:xfrm>
                    <a:off x="1979649" y="3038994"/>
                    <a:ext cx="1416971"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3DD065C-D873-4999-A482-C5C4E2E5C1A7}"/>
                      </a:ext>
                    </a:extLst>
                  </p:cNvPr>
                  <p:cNvSpPr txBox="1"/>
                  <p:nvPr/>
                </p:nvSpPr>
                <p:spPr>
                  <a:xfrm>
                    <a:off x="1925151" y="2753138"/>
                    <a:ext cx="1548054" cy="323165"/>
                  </a:xfrm>
                  <a:prstGeom prst="rect">
                    <a:avLst/>
                  </a:prstGeom>
                  <a:noFill/>
                </p:spPr>
                <p:txBody>
                  <a:bodyPr wrap="square" rtlCol="0">
                    <a:spAutoFit/>
                  </a:bodyPr>
                  <a:lstStyle/>
                  <a:p>
                    <a:pPr algn="ct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Search Page</a:t>
                    </a:r>
                    <a:endPar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62" name="그룹 61">
                  <a:extLst>
                    <a:ext uri="{FF2B5EF4-FFF2-40B4-BE49-F238E27FC236}">
                      <a16:creationId xmlns:a16="http://schemas.microsoft.com/office/drawing/2014/main" id="{91AA9C5A-9EE8-4561-B071-2AA72D5031C4}"/>
                    </a:ext>
                  </a:extLst>
                </p:cNvPr>
                <p:cNvGrpSpPr/>
                <p:nvPr/>
              </p:nvGrpSpPr>
              <p:grpSpPr>
                <a:xfrm>
                  <a:off x="1771751" y="3499721"/>
                  <a:ext cx="1667767" cy="323165"/>
                  <a:chOff x="1877313" y="2748654"/>
                  <a:chExt cx="1667767" cy="323165"/>
                </a:xfrm>
              </p:grpSpPr>
              <p:cxnSp>
                <p:nvCxnSpPr>
                  <p:cNvPr id="63" name="직선 연결선 62">
                    <a:extLst>
                      <a:ext uri="{FF2B5EF4-FFF2-40B4-BE49-F238E27FC236}">
                        <a16:creationId xmlns:a16="http://schemas.microsoft.com/office/drawing/2014/main" id="{9202846D-F9D6-4BB4-9799-56F9092BACD1}"/>
                      </a:ext>
                    </a:extLst>
                  </p:cNvPr>
                  <p:cNvCxnSpPr>
                    <a:cxnSpLocks/>
                  </p:cNvCxnSpPr>
                  <p:nvPr/>
                </p:nvCxnSpPr>
                <p:spPr>
                  <a:xfrm>
                    <a:off x="1979649" y="3038994"/>
                    <a:ext cx="1416971"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BF6641F-D24F-460B-A7B3-0D1039881A22}"/>
                      </a:ext>
                    </a:extLst>
                  </p:cNvPr>
                  <p:cNvSpPr txBox="1"/>
                  <p:nvPr/>
                </p:nvSpPr>
                <p:spPr>
                  <a:xfrm>
                    <a:off x="1877313" y="2748654"/>
                    <a:ext cx="1667767" cy="323165"/>
                  </a:xfrm>
                  <a:prstGeom prst="rect">
                    <a:avLst/>
                  </a:prstGeom>
                  <a:noFill/>
                </p:spPr>
                <p:txBody>
                  <a:bodyPr wrap="square" rtlCol="0">
                    <a:spAutoFit/>
                  </a:bodyPr>
                  <a:lstStyle/>
                  <a:p>
                    <a:pPr algn="ct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Wordbook Page</a:t>
                    </a:r>
                    <a:endPar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grpSp>
            <p:nvGrpSpPr>
              <p:cNvPr id="137" name="그룹 136">
                <a:extLst>
                  <a:ext uri="{FF2B5EF4-FFF2-40B4-BE49-F238E27FC236}">
                    <a16:creationId xmlns:a16="http://schemas.microsoft.com/office/drawing/2014/main" id="{CFF98FC6-8568-458F-93C1-BC2414BE3C6D}"/>
                  </a:ext>
                </a:extLst>
              </p:cNvPr>
              <p:cNvGrpSpPr/>
              <p:nvPr/>
            </p:nvGrpSpPr>
            <p:grpSpPr>
              <a:xfrm>
                <a:off x="4705417" y="4714800"/>
                <a:ext cx="2765052" cy="1042245"/>
                <a:chOff x="1196019" y="2769884"/>
                <a:chExt cx="2765052" cy="1042245"/>
              </a:xfrm>
            </p:grpSpPr>
            <p:grpSp>
              <p:nvGrpSpPr>
                <p:cNvPr id="138" name="그룹 137">
                  <a:extLst>
                    <a:ext uri="{FF2B5EF4-FFF2-40B4-BE49-F238E27FC236}">
                      <a16:creationId xmlns:a16="http://schemas.microsoft.com/office/drawing/2014/main" id="{52FE5404-B2FA-4FAA-9759-791F317C65DD}"/>
                    </a:ext>
                  </a:extLst>
                </p:cNvPr>
                <p:cNvGrpSpPr/>
                <p:nvPr/>
              </p:nvGrpSpPr>
              <p:grpSpPr>
                <a:xfrm>
                  <a:off x="1196019" y="2769884"/>
                  <a:ext cx="2765052" cy="323165"/>
                  <a:chOff x="1271876" y="2746442"/>
                  <a:chExt cx="2765052" cy="323165"/>
                </a:xfrm>
              </p:grpSpPr>
              <p:cxnSp>
                <p:nvCxnSpPr>
                  <p:cNvPr id="145" name="직선 연결선 144">
                    <a:extLst>
                      <a:ext uri="{FF2B5EF4-FFF2-40B4-BE49-F238E27FC236}">
                        <a16:creationId xmlns:a16="http://schemas.microsoft.com/office/drawing/2014/main" id="{ABD9828A-3FF0-4349-A177-A65D02E3C4A2}"/>
                      </a:ext>
                    </a:extLst>
                  </p:cNvPr>
                  <p:cNvCxnSpPr>
                    <a:cxnSpLocks/>
                  </p:cNvCxnSpPr>
                  <p:nvPr/>
                </p:nvCxnSpPr>
                <p:spPr>
                  <a:xfrm>
                    <a:off x="1979649" y="3038994"/>
                    <a:ext cx="1416971"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9F1BF51C-1E51-48DC-8A03-D5A636ABF13D}"/>
                      </a:ext>
                    </a:extLst>
                  </p:cNvPr>
                  <p:cNvSpPr txBox="1"/>
                  <p:nvPr/>
                </p:nvSpPr>
                <p:spPr>
                  <a:xfrm>
                    <a:off x="1271876" y="2746442"/>
                    <a:ext cx="2765052" cy="323165"/>
                  </a:xfrm>
                  <a:prstGeom prst="rect">
                    <a:avLst/>
                  </a:prstGeom>
                  <a:noFill/>
                </p:spPr>
                <p:txBody>
                  <a:bodyPr wrap="square" rtlCol="0">
                    <a:spAutoFit/>
                  </a:bodyPr>
                  <a:lstStyle/>
                  <a:p>
                    <a:pPr algn="ct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Requirements Analysis</a:t>
                    </a:r>
                    <a:endPar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cxnSp>
              <p:nvCxnSpPr>
                <p:cNvPr id="143" name="직선 연결선 142">
                  <a:extLst>
                    <a:ext uri="{FF2B5EF4-FFF2-40B4-BE49-F238E27FC236}">
                      <a16:creationId xmlns:a16="http://schemas.microsoft.com/office/drawing/2014/main" id="{9CFF261F-C8F0-4822-B8EC-FFF85A16040E}"/>
                    </a:ext>
                  </a:extLst>
                </p:cNvPr>
                <p:cNvCxnSpPr>
                  <a:cxnSpLocks/>
                </p:cNvCxnSpPr>
                <p:nvPr/>
              </p:nvCxnSpPr>
              <p:spPr>
                <a:xfrm>
                  <a:off x="1884135" y="3431231"/>
                  <a:ext cx="1416971"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FB1F0327-1ECE-4096-907E-C632978E8F8D}"/>
                    </a:ext>
                  </a:extLst>
                </p:cNvPr>
                <p:cNvGrpSpPr/>
                <p:nvPr/>
              </p:nvGrpSpPr>
              <p:grpSpPr>
                <a:xfrm>
                  <a:off x="1196019" y="3488964"/>
                  <a:ext cx="2765052" cy="323165"/>
                  <a:chOff x="1301581" y="2737897"/>
                  <a:chExt cx="2765052" cy="323165"/>
                </a:xfrm>
              </p:grpSpPr>
              <p:cxnSp>
                <p:nvCxnSpPr>
                  <p:cNvPr id="141" name="직선 연결선 140">
                    <a:extLst>
                      <a:ext uri="{FF2B5EF4-FFF2-40B4-BE49-F238E27FC236}">
                        <a16:creationId xmlns:a16="http://schemas.microsoft.com/office/drawing/2014/main" id="{EADC9733-688E-4BEA-82E5-E00FAB2EE76F}"/>
                      </a:ext>
                    </a:extLst>
                  </p:cNvPr>
                  <p:cNvCxnSpPr>
                    <a:cxnSpLocks/>
                  </p:cNvCxnSpPr>
                  <p:nvPr/>
                </p:nvCxnSpPr>
                <p:spPr>
                  <a:xfrm>
                    <a:off x="1979649" y="3038994"/>
                    <a:ext cx="1416971" cy="0"/>
                  </a:xfrm>
                  <a:prstGeom prst="line">
                    <a:avLst/>
                  </a:prstGeom>
                  <a:ln w="19050">
                    <a:solidFill>
                      <a:srgbClr val="6D6E71"/>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C295F739-3C5B-4B2E-BCFF-991D15C6656F}"/>
                      </a:ext>
                    </a:extLst>
                  </p:cNvPr>
                  <p:cNvSpPr txBox="1"/>
                  <p:nvPr/>
                </p:nvSpPr>
                <p:spPr>
                  <a:xfrm>
                    <a:off x="1301581" y="2737897"/>
                    <a:ext cx="2765052" cy="323165"/>
                  </a:xfrm>
                  <a:prstGeom prst="rect">
                    <a:avLst/>
                  </a:prstGeom>
                  <a:noFill/>
                </p:spPr>
                <p:txBody>
                  <a:bodyPr wrap="square" rtlCol="0">
                    <a:spAutoFit/>
                  </a:bodyPr>
                  <a:lstStyle/>
                  <a:p>
                    <a:pPr algn="ct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Login &amp; Signup Page</a:t>
                    </a:r>
                    <a:endPar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sp>
            <p:nvSpPr>
              <p:cNvPr id="149" name="TextBox 148">
                <a:extLst>
                  <a:ext uri="{FF2B5EF4-FFF2-40B4-BE49-F238E27FC236}">
                    <a16:creationId xmlns:a16="http://schemas.microsoft.com/office/drawing/2014/main" id="{6C1DF1F0-EF01-47AF-89D6-486ABBC6E7E2}"/>
                  </a:ext>
                </a:extLst>
              </p:cNvPr>
              <p:cNvSpPr txBox="1"/>
              <p:nvPr/>
            </p:nvSpPr>
            <p:spPr>
              <a:xfrm>
                <a:off x="1569352" y="1964245"/>
                <a:ext cx="2208950" cy="369332"/>
              </a:xfrm>
              <a:prstGeom prst="rect">
                <a:avLst/>
              </a:prstGeom>
              <a:noFill/>
            </p:spPr>
            <p:txBody>
              <a:bodyPr wrap="square">
                <a:spAutoFit/>
              </a:bodyPr>
              <a:lstStyle/>
              <a:p>
                <a:pPr algn="ctr"/>
                <a:r>
                  <a:rPr lang="en-US" altLang="ko-KR" sz="1800" b="1"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2017038062 </a:t>
                </a:r>
                <a:r>
                  <a:rPr lang="ko-KR" altLang="en-US" sz="1800" b="1"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정해경</a:t>
                </a:r>
                <a:endParaRPr lang="ko-KR" altLang="en-US" dirty="0"/>
              </a:p>
            </p:txBody>
          </p:sp>
          <p:sp>
            <p:nvSpPr>
              <p:cNvPr id="151" name="TextBox 150">
                <a:extLst>
                  <a:ext uri="{FF2B5EF4-FFF2-40B4-BE49-F238E27FC236}">
                    <a16:creationId xmlns:a16="http://schemas.microsoft.com/office/drawing/2014/main" id="{9343F955-5AAD-4687-BD1B-E28EA4609C8C}"/>
                  </a:ext>
                </a:extLst>
              </p:cNvPr>
              <p:cNvSpPr txBox="1"/>
              <p:nvPr/>
            </p:nvSpPr>
            <p:spPr>
              <a:xfrm>
                <a:off x="5017200" y="1964245"/>
                <a:ext cx="2208950" cy="369332"/>
              </a:xfrm>
              <a:prstGeom prst="rect">
                <a:avLst/>
              </a:prstGeom>
              <a:noFill/>
            </p:spPr>
            <p:txBody>
              <a:bodyPr wrap="square">
                <a:spAutoFit/>
              </a:bodyPr>
              <a:lstStyle/>
              <a:p>
                <a:pPr algn="ctr"/>
                <a:r>
                  <a:rPr lang="en-US" altLang="ko-KR" sz="1800" b="1"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2016039006</a:t>
                </a:r>
                <a:r>
                  <a:rPr lang="ko-KR" altLang="en-US" b="1"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문재식</a:t>
                </a:r>
                <a:endParaRPr lang="ko-KR" altLang="en-US" dirty="0"/>
              </a:p>
            </p:txBody>
          </p:sp>
          <p:sp>
            <p:nvSpPr>
              <p:cNvPr id="153" name="TextBox 152">
                <a:extLst>
                  <a:ext uri="{FF2B5EF4-FFF2-40B4-BE49-F238E27FC236}">
                    <a16:creationId xmlns:a16="http://schemas.microsoft.com/office/drawing/2014/main" id="{E66FC071-60C4-4D82-A7BC-AE075FB3DFC4}"/>
                  </a:ext>
                </a:extLst>
              </p:cNvPr>
              <p:cNvSpPr txBox="1"/>
              <p:nvPr/>
            </p:nvSpPr>
            <p:spPr>
              <a:xfrm>
                <a:off x="8405429" y="1964245"/>
                <a:ext cx="2208950" cy="369332"/>
              </a:xfrm>
              <a:prstGeom prst="rect">
                <a:avLst/>
              </a:prstGeom>
              <a:noFill/>
            </p:spPr>
            <p:txBody>
              <a:bodyPr wrap="square">
                <a:spAutoFit/>
              </a:bodyPr>
              <a:lstStyle/>
              <a:p>
                <a:pPr algn="ctr"/>
                <a:r>
                  <a:rPr lang="en-US" altLang="ko-KR" sz="1800" b="1"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2017038049 </a:t>
                </a:r>
                <a:r>
                  <a:rPr lang="ko-KR" altLang="en-US" b="1"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차송희</a:t>
                </a:r>
                <a:endParaRPr lang="ko-KR" altLang="en-US" dirty="0"/>
              </a:p>
            </p:txBody>
          </p:sp>
        </p:grpSp>
        <p:sp>
          <p:nvSpPr>
            <p:cNvPr id="2" name="TextBox 1">
              <a:extLst>
                <a:ext uri="{FF2B5EF4-FFF2-40B4-BE49-F238E27FC236}">
                  <a16:creationId xmlns:a16="http://schemas.microsoft.com/office/drawing/2014/main" id="{27A42576-2131-4C3B-88E6-75CB7C6732DF}"/>
                </a:ext>
              </a:extLst>
            </p:cNvPr>
            <p:cNvSpPr txBox="1"/>
            <p:nvPr/>
          </p:nvSpPr>
          <p:spPr>
            <a:xfrm>
              <a:off x="4767625" y="4864026"/>
              <a:ext cx="2655205" cy="323165"/>
            </a:xfrm>
            <a:prstGeom prst="rect">
              <a:avLst/>
            </a:prstGeom>
            <a:noFill/>
          </p:spPr>
          <p:txBody>
            <a:bodyPr wrap="square" rtlCol="0">
              <a:spAutoFit/>
            </a:bodyPr>
            <a:lstStyle/>
            <a:p>
              <a:pPr algn="ctr"/>
              <a:r>
                <a:rPr lang="en-US" altLang="ko-KR"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DB Implementation</a:t>
              </a:r>
              <a:endParaRPr lang="ko-KR" altLang="en-US" sz="15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5" name="TextBox 64">
              <a:extLst>
                <a:ext uri="{FF2B5EF4-FFF2-40B4-BE49-F238E27FC236}">
                  <a16:creationId xmlns:a16="http://schemas.microsoft.com/office/drawing/2014/main" id="{D15DBCE3-68FE-4955-89D5-7FB575368C10}"/>
                </a:ext>
              </a:extLst>
            </p:cNvPr>
            <p:cNvSpPr txBox="1"/>
            <p:nvPr/>
          </p:nvSpPr>
          <p:spPr>
            <a:xfrm>
              <a:off x="1917190" y="2422367"/>
              <a:ext cx="535848" cy="400110"/>
            </a:xfrm>
            <a:prstGeom prst="rect">
              <a:avLst/>
            </a:prstGeom>
            <a:noFill/>
          </p:spPr>
          <p:txBody>
            <a:bodyPr wrap="square" rtlCol="0">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01</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pic>
          <p:nvPicPr>
            <p:cNvPr id="5" name="그림 4" descr="사람, 실내, 앉아있는, 쥐고있는이(가) 표시된 사진&#10;&#10;자동 생성된 설명">
              <a:extLst>
                <a:ext uri="{FF2B5EF4-FFF2-40B4-BE49-F238E27FC236}">
                  <a16:creationId xmlns:a16="http://schemas.microsoft.com/office/drawing/2014/main" id="{83339833-1A2A-4279-8AE4-A372780161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8208" y="2342351"/>
              <a:ext cx="1383163" cy="1838696"/>
            </a:xfrm>
            <a:prstGeom prst="rect">
              <a:avLst/>
            </a:prstGeom>
          </p:spPr>
        </p:pic>
      </p:grpSp>
      <p:pic>
        <p:nvPicPr>
          <p:cNvPr id="9" name="그림 8" descr="사람, 의류, 가장, 젊은이(가) 표시된 사진&#10;&#10;자동 생성된 설명">
            <a:extLst>
              <a:ext uri="{FF2B5EF4-FFF2-40B4-BE49-F238E27FC236}">
                <a16:creationId xmlns:a16="http://schemas.microsoft.com/office/drawing/2014/main" id="{1A498D5E-2B9D-4BE5-A763-68AB15177A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1347" y="2637253"/>
            <a:ext cx="1379022" cy="1838696"/>
          </a:xfrm>
          <a:prstGeom prst="rect">
            <a:avLst/>
          </a:prstGeom>
        </p:spPr>
      </p:pic>
    </p:spTree>
    <p:extLst>
      <p:ext uri="{BB962C8B-B14F-4D97-AF65-F5344CB8AC3E}">
        <p14:creationId xmlns:p14="http://schemas.microsoft.com/office/powerpoint/2010/main" val="1277980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그림 45"/>
          <p:cNvPicPr>
            <a:picLocks noChangeAspect="1"/>
          </p:cNvPicPr>
          <p:nvPr/>
        </p:nvPicPr>
        <p:blipFill rotWithShape="1">
          <a:blip r:embed="rId3">
            <a:extLst>
              <a:ext uri="{28A0092B-C50C-407E-A947-70E740481C1C}">
                <a14:useLocalDpi xmlns:a14="http://schemas.microsoft.com/office/drawing/2010/main" val="0"/>
              </a:ext>
            </a:extLst>
          </a:blip>
          <a:srcRect l="78906" b="63581"/>
          <a:stretch/>
        </p:blipFill>
        <p:spPr>
          <a:xfrm rot="16200000">
            <a:off x="8301128" y="-778118"/>
            <a:ext cx="866334" cy="2666740"/>
          </a:xfrm>
          <a:prstGeom prst="rect">
            <a:avLst/>
          </a:prstGeom>
        </p:spPr>
      </p:pic>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0C9F7293-52BB-4A1E-8FA3-3B74220947BB}"/>
              </a:ext>
            </a:extLst>
          </p:cNvPr>
          <p:cNvSpPr txBox="1"/>
          <p:nvPr/>
        </p:nvSpPr>
        <p:spPr>
          <a:xfrm>
            <a:off x="480901" y="1276898"/>
            <a:ext cx="10238700" cy="553998"/>
          </a:xfrm>
          <a:prstGeom prst="rect">
            <a:avLst/>
          </a:prstGeom>
          <a:noFill/>
        </p:spPr>
        <p:txBody>
          <a:bodyPr wrap="none" rtlCol="0">
            <a:spAutoFit/>
          </a:bodyPr>
          <a:lstStyle/>
          <a:p>
            <a:r>
              <a:rPr lang="en-US" altLang="ko-KR" sz="3000" dirty="0">
                <a:solidFill>
                  <a:schemeClr val="bg2">
                    <a:lumMod val="50000"/>
                  </a:schemeClr>
                </a:solidFill>
                <a:latin typeface="여기어때 잘난체" panose="020B0600000101010101" pitchFamily="50" charset="-127"/>
                <a:ea typeface="여기어때 잘난체" panose="020B0600000101010101" pitchFamily="50" charset="-127"/>
              </a:rPr>
              <a:t>‘Communication Method of the hearing impaired’</a:t>
            </a:r>
            <a:endParaRPr lang="ko-KR" altLang="en-US" sz="3000" dirty="0">
              <a:solidFill>
                <a:schemeClr val="bg2">
                  <a:lumMod val="50000"/>
                </a:schemeClr>
              </a:solidFill>
              <a:latin typeface="여기어때 잘난체" panose="020B0600000101010101" pitchFamily="50" charset="-127"/>
              <a:ea typeface="여기어때 잘난체" panose="020B0600000101010101" pitchFamily="50" charset="-127"/>
            </a:endParaRPr>
          </a:p>
        </p:txBody>
      </p:sp>
      <p:grpSp>
        <p:nvGrpSpPr>
          <p:cNvPr id="54" name="그룹 53">
            <a:extLst>
              <a:ext uri="{FF2B5EF4-FFF2-40B4-BE49-F238E27FC236}">
                <a16:creationId xmlns:a16="http://schemas.microsoft.com/office/drawing/2014/main" id="{A975A077-3A51-4388-98D1-208047B30B49}"/>
              </a:ext>
            </a:extLst>
          </p:cNvPr>
          <p:cNvGrpSpPr/>
          <p:nvPr/>
        </p:nvGrpSpPr>
        <p:grpSpPr>
          <a:xfrm>
            <a:off x="1203709" y="2318674"/>
            <a:ext cx="9856397" cy="3979758"/>
            <a:chOff x="1631574" y="2134076"/>
            <a:chExt cx="10858945" cy="4384562"/>
          </a:xfrm>
        </p:grpSpPr>
        <p:grpSp>
          <p:nvGrpSpPr>
            <p:cNvPr id="11" name="그룹 10">
              <a:extLst>
                <a:ext uri="{FF2B5EF4-FFF2-40B4-BE49-F238E27FC236}">
                  <a16:creationId xmlns:a16="http://schemas.microsoft.com/office/drawing/2014/main" id="{088D7095-BE67-4066-A17F-E8A8AE399985}"/>
                </a:ext>
              </a:extLst>
            </p:cNvPr>
            <p:cNvGrpSpPr/>
            <p:nvPr/>
          </p:nvGrpSpPr>
          <p:grpSpPr>
            <a:xfrm>
              <a:off x="4001418" y="2261293"/>
              <a:ext cx="4041874" cy="4257345"/>
              <a:chOff x="3686478" y="1155274"/>
              <a:chExt cx="5215096" cy="5493110"/>
            </a:xfrm>
          </p:grpSpPr>
          <p:sp>
            <p:nvSpPr>
              <p:cNvPr id="12" name="타원 11">
                <a:extLst>
                  <a:ext uri="{FF2B5EF4-FFF2-40B4-BE49-F238E27FC236}">
                    <a16:creationId xmlns:a16="http://schemas.microsoft.com/office/drawing/2014/main" id="{1CC05ED2-D510-4F1B-BB5D-F4E0DE6E5BEE}"/>
                  </a:ext>
                </a:extLst>
              </p:cNvPr>
              <p:cNvSpPr/>
              <p:nvPr/>
            </p:nvSpPr>
            <p:spPr>
              <a:xfrm rot="587695">
                <a:off x="5520197" y="5649847"/>
                <a:ext cx="3381377" cy="998537"/>
              </a:xfrm>
              <a:prstGeom prst="ellipse">
                <a:avLst/>
              </a:prstGeom>
              <a:solidFill>
                <a:schemeClr val="tx1">
                  <a:alpha val="4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3" name="Group 15">
                <a:extLst>
                  <a:ext uri="{FF2B5EF4-FFF2-40B4-BE49-F238E27FC236}">
                    <a16:creationId xmlns:a16="http://schemas.microsoft.com/office/drawing/2014/main" id="{5D576A57-2205-4509-8FAD-D852B851F0A5}"/>
                  </a:ext>
                </a:extLst>
              </p:cNvPr>
              <p:cNvGrpSpPr>
                <a:grpSpLocks noChangeAspect="1"/>
              </p:cNvGrpSpPr>
              <p:nvPr/>
            </p:nvGrpSpPr>
            <p:grpSpPr bwMode="auto">
              <a:xfrm>
                <a:off x="3686478" y="1155274"/>
                <a:ext cx="4926181" cy="4930746"/>
                <a:chOff x="3137" y="918"/>
                <a:chExt cx="3237" cy="3240"/>
              </a:xfrm>
              <a:scene3d>
                <a:camera prst="orthographicFront">
                  <a:rot lat="24000" lon="2664000" rev="228000"/>
                </a:camera>
                <a:lightRig rig="soft" dir="t"/>
              </a:scene3d>
            </p:grpSpPr>
            <p:sp>
              <p:nvSpPr>
                <p:cNvPr id="14" name="Freeform 16">
                  <a:extLst>
                    <a:ext uri="{FF2B5EF4-FFF2-40B4-BE49-F238E27FC236}">
                      <a16:creationId xmlns:a16="http://schemas.microsoft.com/office/drawing/2014/main" id="{702E02D2-5F6F-4A8F-B4DA-CFA06F872C8E}"/>
                    </a:ext>
                  </a:extLst>
                </p:cNvPr>
                <p:cNvSpPr>
                  <a:spLocks/>
                </p:cNvSpPr>
                <p:nvPr/>
              </p:nvSpPr>
              <p:spPr bwMode="auto">
                <a:xfrm>
                  <a:off x="3137" y="919"/>
                  <a:ext cx="3237" cy="3239"/>
                </a:xfrm>
                <a:custGeom>
                  <a:avLst/>
                  <a:gdLst>
                    <a:gd name="T0" fmla="*/ 3487 w 6474"/>
                    <a:gd name="T1" fmla="*/ 9 h 6476"/>
                    <a:gd name="T2" fmla="*/ 3811 w 6474"/>
                    <a:gd name="T3" fmla="*/ 50 h 6476"/>
                    <a:gd name="T4" fmla="*/ 4351 w 6474"/>
                    <a:gd name="T5" fmla="*/ 196 h 6476"/>
                    <a:gd name="T6" fmla="*/ 4917 w 6474"/>
                    <a:gd name="T7" fmla="*/ 468 h 6476"/>
                    <a:gd name="T8" fmla="*/ 5414 w 6474"/>
                    <a:gd name="T9" fmla="*/ 841 h 6476"/>
                    <a:gd name="T10" fmla="*/ 5831 w 6474"/>
                    <a:gd name="T11" fmla="*/ 1300 h 6476"/>
                    <a:gd name="T12" fmla="*/ 6156 w 6474"/>
                    <a:gd name="T13" fmla="*/ 1834 h 6476"/>
                    <a:gd name="T14" fmla="*/ 6373 w 6474"/>
                    <a:gd name="T15" fmla="*/ 2427 h 6476"/>
                    <a:gd name="T16" fmla="*/ 6449 w 6474"/>
                    <a:gd name="T17" fmla="*/ 2825 h 6476"/>
                    <a:gd name="T18" fmla="*/ 6474 w 6474"/>
                    <a:gd name="T19" fmla="*/ 3153 h 6476"/>
                    <a:gd name="T20" fmla="*/ 6465 w 6474"/>
                    <a:gd name="T21" fmla="*/ 3486 h 6476"/>
                    <a:gd name="T22" fmla="*/ 6424 w 6474"/>
                    <a:gd name="T23" fmla="*/ 3810 h 6476"/>
                    <a:gd name="T24" fmla="*/ 6279 w 6474"/>
                    <a:gd name="T25" fmla="*/ 4350 h 6476"/>
                    <a:gd name="T26" fmla="*/ 6006 w 6474"/>
                    <a:gd name="T27" fmla="*/ 4917 h 6476"/>
                    <a:gd name="T28" fmla="*/ 5633 w 6474"/>
                    <a:gd name="T29" fmla="*/ 5414 h 6476"/>
                    <a:gd name="T30" fmla="*/ 5174 w 6474"/>
                    <a:gd name="T31" fmla="*/ 5833 h 6476"/>
                    <a:gd name="T32" fmla="*/ 4641 w 6474"/>
                    <a:gd name="T33" fmla="*/ 6157 h 6476"/>
                    <a:gd name="T34" fmla="*/ 4047 w 6474"/>
                    <a:gd name="T35" fmla="*/ 6374 h 6476"/>
                    <a:gd name="T36" fmla="*/ 3650 w 6474"/>
                    <a:gd name="T37" fmla="*/ 6449 h 6476"/>
                    <a:gd name="T38" fmla="*/ 3322 w 6474"/>
                    <a:gd name="T39" fmla="*/ 6474 h 6476"/>
                    <a:gd name="T40" fmla="*/ 2987 w 6474"/>
                    <a:gd name="T41" fmla="*/ 6467 h 6476"/>
                    <a:gd name="T42" fmla="*/ 2665 w 6474"/>
                    <a:gd name="T43" fmla="*/ 6426 h 6476"/>
                    <a:gd name="T44" fmla="*/ 2123 w 6474"/>
                    <a:gd name="T45" fmla="*/ 6280 h 6476"/>
                    <a:gd name="T46" fmla="*/ 1559 w 6474"/>
                    <a:gd name="T47" fmla="*/ 6008 h 6476"/>
                    <a:gd name="T48" fmla="*/ 1060 w 6474"/>
                    <a:gd name="T49" fmla="*/ 5635 h 6476"/>
                    <a:gd name="T50" fmla="*/ 643 w 6474"/>
                    <a:gd name="T51" fmla="*/ 5176 h 6476"/>
                    <a:gd name="T52" fmla="*/ 318 w 6474"/>
                    <a:gd name="T53" fmla="*/ 4642 h 6476"/>
                    <a:gd name="T54" fmla="*/ 101 w 6474"/>
                    <a:gd name="T55" fmla="*/ 4047 h 6476"/>
                    <a:gd name="T56" fmla="*/ 27 w 6474"/>
                    <a:gd name="T57" fmla="*/ 3649 h 6476"/>
                    <a:gd name="T58" fmla="*/ 2 w 6474"/>
                    <a:gd name="T59" fmla="*/ 3321 h 6476"/>
                    <a:gd name="T60" fmla="*/ 13 w 6474"/>
                    <a:gd name="T61" fmla="*/ 2956 h 6476"/>
                    <a:gd name="T62" fmla="*/ 67 w 6474"/>
                    <a:gd name="T63" fmla="*/ 2583 h 6476"/>
                    <a:gd name="T64" fmla="*/ 370 w 6474"/>
                    <a:gd name="T65" fmla="*/ 2714 h 6476"/>
                    <a:gd name="T66" fmla="*/ 324 w 6474"/>
                    <a:gd name="T67" fmla="*/ 3152 h 6476"/>
                    <a:gd name="T68" fmla="*/ 363 w 6474"/>
                    <a:gd name="T69" fmla="*/ 3722 h 6476"/>
                    <a:gd name="T70" fmla="*/ 510 w 6474"/>
                    <a:gd name="T71" fmla="*/ 4266 h 6476"/>
                    <a:gd name="T72" fmla="*/ 758 w 6474"/>
                    <a:gd name="T73" fmla="*/ 4769 h 6476"/>
                    <a:gd name="T74" fmla="*/ 1096 w 6474"/>
                    <a:gd name="T75" fmla="*/ 5214 h 6476"/>
                    <a:gd name="T76" fmla="*/ 1515 w 6474"/>
                    <a:gd name="T77" fmla="*/ 5589 h 6476"/>
                    <a:gd name="T78" fmla="*/ 2008 w 6474"/>
                    <a:gd name="T79" fmla="*/ 5881 h 6476"/>
                    <a:gd name="T80" fmla="*/ 2567 w 6474"/>
                    <a:gd name="T81" fmla="*/ 6073 h 6476"/>
                    <a:gd name="T82" fmla="*/ 2859 w 6474"/>
                    <a:gd name="T83" fmla="*/ 6129 h 6476"/>
                    <a:gd name="T84" fmla="*/ 3439 w 6474"/>
                    <a:gd name="T85" fmla="*/ 6146 h 6476"/>
                    <a:gd name="T86" fmla="*/ 3999 w 6474"/>
                    <a:gd name="T87" fmla="*/ 6052 h 6476"/>
                    <a:gd name="T88" fmla="*/ 4524 w 6474"/>
                    <a:gd name="T89" fmla="*/ 5854 h 6476"/>
                    <a:gd name="T90" fmla="*/ 4998 w 6474"/>
                    <a:gd name="T91" fmla="*/ 5560 h 6476"/>
                    <a:gd name="T92" fmla="*/ 5411 w 6474"/>
                    <a:gd name="T93" fmla="*/ 5180 h 6476"/>
                    <a:gd name="T94" fmla="*/ 5747 w 6474"/>
                    <a:gd name="T95" fmla="*/ 4723 h 6476"/>
                    <a:gd name="T96" fmla="*/ 5990 w 6474"/>
                    <a:gd name="T97" fmla="*/ 4196 h 6476"/>
                    <a:gd name="T98" fmla="*/ 6104 w 6474"/>
                    <a:gd name="T99" fmla="*/ 3762 h 6476"/>
                    <a:gd name="T100" fmla="*/ 6150 w 6474"/>
                    <a:gd name="T101" fmla="*/ 3324 h 6476"/>
                    <a:gd name="T102" fmla="*/ 6111 w 6474"/>
                    <a:gd name="T103" fmla="*/ 2752 h 6476"/>
                    <a:gd name="T104" fmla="*/ 5964 w 6474"/>
                    <a:gd name="T105" fmla="*/ 2209 h 6476"/>
                    <a:gd name="T106" fmla="*/ 5718 w 6474"/>
                    <a:gd name="T107" fmla="*/ 1707 h 6476"/>
                    <a:gd name="T108" fmla="*/ 5380 w 6474"/>
                    <a:gd name="T109" fmla="*/ 1262 h 6476"/>
                    <a:gd name="T110" fmla="*/ 4959 w 6474"/>
                    <a:gd name="T111" fmla="*/ 885 h 6476"/>
                    <a:gd name="T112" fmla="*/ 4466 w 6474"/>
                    <a:gd name="T113" fmla="*/ 595 h 6476"/>
                    <a:gd name="T114" fmla="*/ 3909 w 6474"/>
                    <a:gd name="T115" fmla="*/ 401 h 6476"/>
                    <a:gd name="T116" fmla="*/ 3575 w 6474"/>
                    <a:gd name="T117" fmla="*/ 342 h 6476"/>
                    <a:gd name="T118" fmla="*/ 3237 w 6474"/>
                    <a:gd name="T119" fmla="*/ 322 h 6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74" h="6476">
                      <a:moveTo>
                        <a:pt x="3237" y="0"/>
                      </a:moveTo>
                      <a:lnTo>
                        <a:pt x="3322" y="0"/>
                      </a:lnTo>
                      <a:lnTo>
                        <a:pt x="3404" y="4"/>
                      </a:lnTo>
                      <a:lnTo>
                        <a:pt x="3487" y="9"/>
                      </a:lnTo>
                      <a:lnTo>
                        <a:pt x="3569" y="15"/>
                      </a:lnTo>
                      <a:lnTo>
                        <a:pt x="3650" y="25"/>
                      </a:lnTo>
                      <a:lnTo>
                        <a:pt x="3731" y="36"/>
                      </a:lnTo>
                      <a:lnTo>
                        <a:pt x="3811" y="50"/>
                      </a:lnTo>
                      <a:lnTo>
                        <a:pt x="3890" y="65"/>
                      </a:lnTo>
                      <a:lnTo>
                        <a:pt x="4047" y="102"/>
                      </a:lnTo>
                      <a:lnTo>
                        <a:pt x="4201" y="144"/>
                      </a:lnTo>
                      <a:lnTo>
                        <a:pt x="4351" y="196"/>
                      </a:lnTo>
                      <a:lnTo>
                        <a:pt x="4499" y="253"/>
                      </a:lnTo>
                      <a:lnTo>
                        <a:pt x="4641" y="319"/>
                      </a:lnTo>
                      <a:lnTo>
                        <a:pt x="4781" y="390"/>
                      </a:lnTo>
                      <a:lnTo>
                        <a:pt x="4917" y="468"/>
                      </a:lnTo>
                      <a:lnTo>
                        <a:pt x="5048" y="553"/>
                      </a:lnTo>
                      <a:lnTo>
                        <a:pt x="5174" y="643"/>
                      </a:lnTo>
                      <a:lnTo>
                        <a:pt x="5297" y="739"/>
                      </a:lnTo>
                      <a:lnTo>
                        <a:pt x="5414" y="841"/>
                      </a:lnTo>
                      <a:lnTo>
                        <a:pt x="5528" y="949"/>
                      </a:lnTo>
                      <a:lnTo>
                        <a:pt x="5633" y="1060"/>
                      </a:lnTo>
                      <a:lnTo>
                        <a:pt x="5735" y="1177"/>
                      </a:lnTo>
                      <a:lnTo>
                        <a:pt x="5831" y="1300"/>
                      </a:lnTo>
                      <a:lnTo>
                        <a:pt x="5921" y="1427"/>
                      </a:lnTo>
                      <a:lnTo>
                        <a:pt x="6006" y="1557"/>
                      </a:lnTo>
                      <a:lnTo>
                        <a:pt x="6085" y="1694"/>
                      </a:lnTo>
                      <a:lnTo>
                        <a:pt x="6156" y="1834"/>
                      </a:lnTo>
                      <a:lnTo>
                        <a:pt x="6221" y="1976"/>
                      </a:lnTo>
                      <a:lnTo>
                        <a:pt x="6279" y="2124"/>
                      </a:lnTo>
                      <a:lnTo>
                        <a:pt x="6330" y="2274"/>
                      </a:lnTo>
                      <a:lnTo>
                        <a:pt x="6373" y="2427"/>
                      </a:lnTo>
                      <a:lnTo>
                        <a:pt x="6409" y="2585"/>
                      </a:lnTo>
                      <a:lnTo>
                        <a:pt x="6424" y="2664"/>
                      </a:lnTo>
                      <a:lnTo>
                        <a:pt x="6438" y="2744"/>
                      </a:lnTo>
                      <a:lnTo>
                        <a:pt x="6449" y="2825"/>
                      </a:lnTo>
                      <a:lnTo>
                        <a:pt x="6459" y="2906"/>
                      </a:lnTo>
                      <a:lnTo>
                        <a:pt x="6465" y="2988"/>
                      </a:lnTo>
                      <a:lnTo>
                        <a:pt x="6471" y="3071"/>
                      </a:lnTo>
                      <a:lnTo>
                        <a:pt x="6474" y="3153"/>
                      </a:lnTo>
                      <a:lnTo>
                        <a:pt x="6474" y="3238"/>
                      </a:lnTo>
                      <a:lnTo>
                        <a:pt x="6474" y="3321"/>
                      </a:lnTo>
                      <a:lnTo>
                        <a:pt x="6471" y="3403"/>
                      </a:lnTo>
                      <a:lnTo>
                        <a:pt x="6465" y="3486"/>
                      </a:lnTo>
                      <a:lnTo>
                        <a:pt x="6459" y="3568"/>
                      </a:lnTo>
                      <a:lnTo>
                        <a:pt x="6449" y="3649"/>
                      </a:lnTo>
                      <a:lnTo>
                        <a:pt x="6438" y="3730"/>
                      </a:lnTo>
                      <a:lnTo>
                        <a:pt x="6424" y="3810"/>
                      </a:lnTo>
                      <a:lnTo>
                        <a:pt x="6409" y="3889"/>
                      </a:lnTo>
                      <a:lnTo>
                        <a:pt x="6373" y="4047"/>
                      </a:lnTo>
                      <a:lnTo>
                        <a:pt x="6330" y="4200"/>
                      </a:lnTo>
                      <a:lnTo>
                        <a:pt x="6279" y="4350"/>
                      </a:lnTo>
                      <a:lnTo>
                        <a:pt x="6221" y="4498"/>
                      </a:lnTo>
                      <a:lnTo>
                        <a:pt x="6156" y="4642"/>
                      </a:lnTo>
                      <a:lnTo>
                        <a:pt x="6085" y="4780"/>
                      </a:lnTo>
                      <a:lnTo>
                        <a:pt x="6006" y="4917"/>
                      </a:lnTo>
                      <a:lnTo>
                        <a:pt x="5921" y="5047"/>
                      </a:lnTo>
                      <a:lnTo>
                        <a:pt x="5831" y="5176"/>
                      </a:lnTo>
                      <a:lnTo>
                        <a:pt x="5735" y="5297"/>
                      </a:lnTo>
                      <a:lnTo>
                        <a:pt x="5633" y="5414"/>
                      </a:lnTo>
                      <a:lnTo>
                        <a:pt x="5528" y="5527"/>
                      </a:lnTo>
                      <a:lnTo>
                        <a:pt x="5414" y="5635"/>
                      </a:lnTo>
                      <a:lnTo>
                        <a:pt x="5297" y="5737"/>
                      </a:lnTo>
                      <a:lnTo>
                        <a:pt x="5174" y="5833"/>
                      </a:lnTo>
                      <a:lnTo>
                        <a:pt x="5048" y="5923"/>
                      </a:lnTo>
                      <a:lnTo>
                        <a:pt x="4917" y="6008"/>
                      </a:lnTo>
                      <a:lnTo>
                        <a:pt x="4781" y="6084"/>
                      </a:lnTo>
                      <a:lnTo>
                        <a:pt x="4641" y="6157"/>
                      </a:lnTo>
                      <a:lnTo>
                        <a:pt x="4499" y="6221"/>
                      </a:lnTo>
                      <a:lnTo>
                        <a:pt x="4351" y="6280"/>
                      </a:lnTo>
                      <a:lnTo>
                        <a:pt x="4201" y="6330"/>
                      </a:lnTo>
                      <a:lnTo>
                        <a:pt x="4047" y="6374"/>
                      </a:lnTo>
                      <a:lnTo>
                        <a:pt x="3890" y="6411"/>
                      </a:lnTo>
                      <a:lnTo>
                        <a:pt x="3811" y="6426"/>
                      </a:lnTo>
                      <a:lnTo>
                        <a:pt x="3731" y="6438"/>
                      </a:lnTo>
                      <a:lnTo>
                        <a:pt x="3650" y="6449"/>
                      </a:lnTo>
                      <a:lnTo>
                        <a:pt x="3569" y="6459"/>
                      </a:lnTo>
                      <a:lnTo>
                        <a:pt x="3487" y="6467"/>
                      </a:lnTo>
                      <a:lnTo>
                        <a:pt x="3404" y="6472"/>
                      </a:lnTo>
                      <a:lnTo>
                        <a:pt x="3322" y="6474"/>
                      </a:lnTo>
                      <a:lnTo>
                        <a:pt x="3237" y="6476"/>
                      </a:lnTo>
                      <a:lnTo>
                        <a:pt x="3154" y="6474"/>
                      </a:lnTo>
                      <a:lnTo>
                        <a:pt x="3070" y="6472"/>
                      </a:lnTo>
                      <a:lnTo>
                        <a:pt x="2987" y="6467"/>
                      </a:lnTo>
                      <a:lnTo>
                        <a:pt x="2907" y="6459"/>
                      </a:lnTo>
                      <a:lnTo>
                        <a:pt x="2824" y="6449"/>
                      </a:lnTo>
                      <a:lnTo>
                        <a:pt x="2744" y="6438"/>
                      </a:lnTo>
                      <a:lnTo>
                        <a:pt x="2665" y="6426"/>
                      </a:lnTo>
                      <a:lnTo>
                        <a:pt x="2584" y="6411"/>
                      </a:lnTo>
                      <a:lnTo>
                        <a:pt x="2429" y="6374"/>
                      </a:lnTo>
                      <a:lnTo>
                        <a:pt x="2275" y="6330"/>
                      </a:lnTo>
                      <a:lnTo>
                        <a:pt x="2123" y="6280"/>
                      </a:lnTo>
                      <a:lnTo>
                        <a:pt x="1977" y="6221"/>
                      </a:lnTo>
                      <a:lnTo>
                        <a:pt x="1833" y="6157"/>
                      </a:lnTo>
                      <a:lnTo>
                        <a:pt x="1693" y="6084"/>
                      </a:lnTo>
                      <a:lnTo>
                        <a:pt x="1559" y="6008"/>
                      </a:lnTo>
                      <a:lnTo>
                        <a:pt x="1426" y="5923"/>
                      </a:lnTo>
                      <a:lnTo>
                        <a:pt x="1300" y="5833"/>
                      </a:lnTo>
                      <a:lnTo>
                        <a:pt x="1179" y="5737"/>
                      </a:lnTo>
                      <a:lnTo>
                        <a:pt x="1060" y="5635"/>
                      </a:lnTo>
                      <a:lnTo>
                        <a:pt x="948" y="5527"/>
                      </a:lnTo>
                      <a:lnTo>
                        <a:pt x="841" y="5414"/>
                      </a:lnTo>
                      <a:lnTo>
                        <a:pt x="739" y="5297"/>
                      </a:lnTo>
                      <a:lnTo>
                        <a:pt x="643" y="5176"/>
                      </a:lnTo>
                      <a:lnTo>
                        <a:pt x="553" y="5047"/>
                      </a:lnTo>
                      <a:lnTo>
                        <a:pt x="468" y="4917"/>
                      </a:lnTo>
                      <a:lnTo>
                        <a:pt x="391" y="4780"/>
                      </a:lnTo>
                      <a:lnTo>
                        <a:pt x="318" y="4642"/>
                      </a:lnTo>
                      <a:lnTo>
                        <a:pt x="255" y="4498"/>
                      </a:lnTo>
                      <a:lnTo>
                        <a:pt x="196" y="4350"/>
                      </a:lnTo>
                      <a:lnTo>
                        <a:pt x="146" y="4200"/>
                      </a:lnTo>
                      <a:lnTo>
                        <a:pt x="101" y="4047"/>
                      </a:lnTo>
                      <a:lnTo>
                        <a:pt x="65" y="3889"/>
                      </a:lnTo>
                      <a:lnTo>
                        <a:pt x="50" y="3810"/>
                      </a:lnTo>
                      <a:lnTo>
                        <a:pt x="38" y="3730"/>
                      </a:lnTo>
                      <a:lnTo>
                        <a:pt x="27" y="3649"/>
                      </a:lnTo>
                      <a:lnTo>
                        <a:pt x="17" y="3568"/>
                      </a:lnTo>
                      <a:lnTo>
                        <a:pt x="9" y="3486"/>
                      </a:lnTo>
                      <a:lnTo>
                        <a:pt x="4" y="3403"/>
                      </a:lnTo>
                      <a:lnTo>
                        <a:pt x="2" y="3321"/>
                      </a:lnTo>
                      <a:lnTo>
                        <a:pt x="0" y="3238"/>
                      </a:lnTo>
                      <a:lnTo>
                        <a:pt x="2" y="3144"/>
                      </a:lnTo>
                      <a:lnTo>
                        <a:pt x="5" y="3050"/>
                      </a:lnTo>
                      <a:lnTo>
                        <a:pt x="13" y="2956"/>
                      </a:lnTo>
                      <a:lnTo>
                        <a:pt x="23" y="2862"/>
                      </a:lnTo>
                      <a:lnTo>
                        <a:pt x="34" y="2769"/>
                      </a:lnTo>
                      <a:lnTo>
                        <a:pt x="50" y="2675"/>
                      </a:lnTo>
                      <a:lnTo>
                        <a:pt x="67" y="2583"/>
                      </a:lnTo>
                      <a:lnTo>
                        <a:pt x="86" y="2491"/>
                      </a:lnTo>
                      <a:lnTo>
                        <a:pt x="401" y="2566"/>
                      </a:lnTo>
                      <a:lnTo>
                        <a:pt x="386" y="2639"/>
                      </a:lnTo>
                      <a:lnTo>
                        <a:pt x="370" y="2714"/>
                      </a:lnTo>
                      <a:lnTo>
                        <a:pt x="359" y="2787"/>
                      </a:lnTo>
                      <a:lnTo>
                        <a:pt x="347" y="2860"/>
                      </a:lnTo>
                      <a:lnTo>
                        <a:pt x="332" y="3006"/>
                      </a:lnTo>
                      <a:lnTo>
                        <a:pt x="324" y="3152"/>
                      </a:lnTo>
                      <a:lnTo>
                        <a:pt x="324" y="3296"/>
                      </a:lnTo>
                      <a:lnTo>
                        <a:pt x="330" y="3440"/>
                      </a:lnTo>
                      <a:lnTo>
                        <a:pt x="343" y="3582"/>
                      </a:lnTo>
                      <a:lnTo>
                        <a:pt x="363" y="3722"/>
                      </a:lnTo>
                      <a:lnTo>
                        <a:pt x="391" y="3862"/>
                      </a:lnTo>
                      <a:lnTo>
                        <a:pt x="424" y="3999"/>
                      </a:lnTo>
                      <a:lnTo>
                        <a:pt x="464" y="4133"/>
                      </a:lnTo>
                      <a:lnTo>
                        <a:pt x="510" y="4266"/>
                      </a:lnTo>
                      <a:lnTo>
                        <a:pt x="564" y="4396"/>
                      </a:lnTo>
                      <a:lnTo>
                        <a:pt x="622" y="4523"/>
                      </a:lnTo>
                      <a:lnTo>
                        <a:pt x="687" y="4648"/>
                      </a:lnTo>
                      <a:lnTo>
                        <a:pt x="758" y="4769"/>
                      </a:lnTo>
                      <a:lnTo>
                        <a:pt x="835" y="4886"/>
                      </a:lnTo>
                      <a:lnTo>
                        <a:pt x="916" y="4999"/>
                      </a:lnTo>
                      <a:lnTo>
                        <a:pt x="1004" y="5109"/>
                      </a:lnTo>
                      <a:lnTo>
                        <a:pt x="1096" y="5214"/>
                      </a:lnTo>
                      <a:lnTo>
                        <a:pt x="1194" y="5314"/>
                      </a:lnTo>
                      <a:lnTo>
                        <a:pt x="1296" y="5412"/>
                      </a:lnTo>
                      <a:lnTo>
                        <a:pt x="1403" y="5503"/>
                      </a:lnTo>
                      <a:lnTo>
                        <a:pt x="1515" y="5589"/>
                      </a:lnTo>
                      <a:lnTo>
                        <a:pt x="1632" y="5672"/>
                      </a:lnTo>
                      <a:lnTo>
                        <a:pt x="1753" y="5746"/>
                      </a:lnTo>
                      <a:lnTo>
                        <a:pt x="1880" y="5817"/>
                      </a:lnTo>
                      <a:lnTo>
                        <a:pt x="2008" y="5881"/>
                      </a:lnTo>
                      <a:lnTo>
                        <a:pt x="2143" y="5939"/>
                      </a:lnTo>
                      <a:lnTo>
                        <a:pt x="2279" y="5990"/>
                      </a:lnTo>
                      <a:lnTo>
                        <a:pt x="2421" y="6036"/>
                      </a:lnTo>
                      <a:lnTo>
                        <a:pt x="2567" y="6073"/>
                      </a:lnTo>
                      <a:lnTo>
                        <a:pt x="2640" y="6090"/>
                      </a:lnTo>
                      <a:lnTo>
                        <a:pt x="2713" y="6104"/>
                      </a:lnTo>
                      <a:lnTo>
                        <a:pt x="2786" y="6117"/>
                      </a:lnTo>
                      <a:lnTo>
                        <a:pt x="2859" y="6129"/>
                      </a:lnTo>
                      <a:lnTo>
                        <a:pt x="3007" y="6144"/>
                      </a:lnTo>
                      <a:lnTo>
                        <a:pt x="3151" y="6152"/>
                      </a:lnTo>
                      <a:lnTo>
                        <a:pt x="3297" y="6152"/>
                      </a:lnTo>
                      <a:lnTo>
                        <a:pt x="3439" y="6146"/>
                      </a:lnTo>
                      <a:lnTo>
                        <a:pt x="3583" y="6132"/>
                      </a:lnTo>
                      <a:lnTo>
                        <a:pt x="3723" y="6111"/>
                      </a:lnTo>
                      <a:lnTo>
                        <a:pt x="3861" y="6084"/>
                      </a:lnTo>
                      <a:lnTo>
                        <a:pt x="3999" y="6052"/>
                      </a:lnTo>
                      <a:lnTo>
                        <a:pt x="4134" y="6011"/>
                      </a:lnTo>
                      <a:lnTo>
                        <a:pt x="4266" y="5965"/>
                      </a:lnTo>
                      <a:lnTo>
                        <a:pt x="4397" y="5912"/>
                      </a:lnTo>
                      <a:lnTo>
                        <a:pt x="4524" y="5854"/>
                      </a:lnTo>
                      <a:lnTo>
                        <a:pt x="4646" y="5789"/>
                      </a:lnTo>
                      <a:lnTo>
                        <a:pt x="4767" y="5718"/>
                      </a:lnTo>
                      <a:lnTo>
                        <a:pt x="4885" y="5641"/>
                      </a:lnTo>
                      <a:lnTo>
                        <a:pt x="4998" y="5560"/>
                      </a:lnTo>
                      <a:lnTo>
                        <a:pt x="5107" y="5472"/>
                      </a:lnTo>
                      <a:lnTo>
                        <a:pt x="5213" y="5380"/>
                      </a:lnTo>
                      <a:lnTo>
                        <a:pt x="5315" y="5282"/>
                      </a:lnTo>
                      <a:lnTo>
                        <a:pt x="5411" y="5180"/>
                      </a:lnTo>
                      <a:lnTo>
                        <a:pt x="5503" y="5072"/>
                      </a:lnTo>
                      <a:lnTo>
                        <a:pt x="5589" y="4961"/>
                      </a:lnTo>
                      <a:lnTo>
                        <a:pt x="5670" y="4844"/>
                      </a:lnTo>
                      <a:lnTo>
                        <a:pt x="5747" y="4723"/>
                      </a:lnTo>
                      <a:lnTo>
                        <a:pt x="5816" y="4596"/>
                      </a:lnTo>
                      <a:lnTo>
                        <a:pt x="5879" y="4467"/>
                      </a:lnTo>
                      <a:lnTo>
                        <a:pt x="5939" y="4333"/>
                      </a:lnTo>
                      <a:lnTo>
                        <a:pt x="5990" y="4196"/>
                      </a:lnTo>
                      <a:lnTo>
                        <a:pt x="6035" y="4054"/>
                      </a:lnTo>
                      <a:lnTo>
                        <a:pt x="6073" y="3908"/>
                      </a:lnTo>
                      <a:lnTo>
                        <a:pt x="6088" y="3835"/>
                      </a:lnTo>
                      <a:lnTo>
                        <a:pt x="6104" y="3762"/>
                      </a:lnTo>
                      <a:lnTo>
                        <a:pt x="6115" y="3689"/>
                      </a:lnTo>
                      <a:lnTo>
                        <a:pt x="6127" y="3616"/>
                      </a:lnTo>
                      <a:lnTo>
                        <a:pt x="6142" y="3470"/>
                      </a:lnTo>
                      <a:lnTo>
                        <a:pt x="6150" y="3324"/>
                      </a:lnTo>
                      <a:lnTo>
                        <a:pt x="6152" y="3178"/>
                      </a:lnTo>
                      <a:lnTo>
                        <a:pt x="6144" y="3036"/>
                      </a:lnTo>
                      <a:lnTo>
                        <a:pt x="6131" y="2892"/>
                      </a:lnTo>
                      <a:lnTo>
                        <a:pt x="6111" y="2752"/>
                      </a:lnTo>
                      <a:lnTo>
                        <a:pt x="6085" y="2614"/>
                      </a:lnTo>
                      <a:lnTo>
                        <a:pt x="6050" y="2475"/>
                      </a:lnTo>
                      <a:lnTo>
                        <a:pt x="6010" y="2341"/>
                      </a:lnTo>
                      <a:lnTo>
                        <a:pt x="5964" y="2209"/>
                      </a:lnTo>
                      <a:lnTo>
                        <a:pt x="5912" y="2078"/>
                      </a:lnTo>
                      <a:lnTo>
                        <a:pt x="5852" y="1951"/>
                      </a:lnTo>
                      <a:lnTo>
                        <a:pt x="5787" y="1828"/>
                      </a:lnTo>
                      <a:lnTo>
                        <a:pt x="5718" y="1707"/>
                      </a:lnTo>
                      <a:lnTo>
                        <a:pt x="5641" y="1590"/>
                      </a:lnTo>
                      <a:lnTo>
                        <a:pt x="5558" y="1477"/>
                      </a:lnTo>
                      <a:lnTo>
                        <a:pt x="5472" y="1367"/>
                      </a:lnTo>
                      <a:lnTo>
                        <a:pt x="5380" y="1262"/>
                      </a:lnTo>
                      <a:lnTo>
                        <a:pt x="5282" y="1160"/>
                      </a:lnTo>
                      <a:lnTo>
                        <a:pt x="5180" y="1064"/>
                      </a:lnTo>
                      <a:lnTo>
                        <a:pt x="5073" y="972"/>
                      </a:lnTo>
                      <a:lnTo>
                        <a:pt x="4959" y="885"/>
                      </a:lnTo>
                      <a:lnTo>
                        <a:pt x="4842" y="804"/>
                      </a:lnTo>
                      <a:lnTo>
                        <a:pt x="4721" y="728"/>
                      </a:lnTo>
                      <a:lnTo>
                        <a:pt x="4596" y="659"/>
                      </a:lnTo>
                      <a:lnTo>
                        <a:pt x="4466" y="595"/>
                      </a:lnTo>
                      <a:lnTo>
                        <a:pt x="4333" y="536"/>
                      </a:lnTo>
                      <a:lnTo>
                        <a:pt x="4195" y="486"/>
                      </a:lnTo>
                      <a:lnTo>
                        <a:pt x="4053" y="440"/>
                      </a:lnTo>
                      <a:lnTo>
                        <a:pt x="3909" y="401"/>
                      </a:lnTo>
                      <a:lnTo>
                        <a:pt x="3827" y="384"/>
                      </a:lnTo>
                      <a:lnTo>
                        <a:pt x="3742" y="367"/>
                      </a:lnTo>
                      <a:lnTo>
                        <a:pt x="3659" y="353"/>
                      </a:lnTo>
                      <a:lnTo>
                        <a:pt x="3575" y="342"/>
                      </a:lnTo>
                      <a:lnTo>
                        <a:pt x="3490" y="334"/>
                      </a:lnTo>
                      <a:lnTo>
                        <a:pt x="3406" y="328"/>
                      </a:lnTo>
                      <a:lnTo>
                        <a:pt x="3322" y="324"/>
                      </a:lnTo>
                      <a:lnTo>
                        <a:pt x="3237" y="322"/>
                      </a:lnTo>
                      <a:lnTo>
                        <a:pt x="3237" y="0"/>
                      </a:lnTo>
                      <a:close/>
                    </a:path>
                  </a:pathLst>
                </a:custGeom>
                <a:solidFill>
                  <a:srgbClr val="C00000"/>
                </a:solidFill>
                <a:ln>
                  <a:noFill/>
                </a:ln>
                <a:sp3d extrusionH="12700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6" name="Freeform 17">
                  <a:extLst>
                    <a:ext uri="{FF2B5EF4-FFF2-40B4-BE49-F238E27FC236}">
                      <a16:creationId xmlns:a16="http://schemas.microsoft.com/office/drawing/2014/main" id="{4506BE65-7696-436F-AF92-96C037A8CCDF}"/>
                    </a:ext>
                  </a:extLst>
                </p:cNvPr>
                <p:cNvSpPr>
                  <a:spLocks/>
                </p:cNvSpPr>
                <p:nvPr/>
              </p:nvSpPr>
              <p:spPr bwMode="auto">
                <a:xfrm>
                  <a:off x="3137" y="919"/>
                  <a:ext cx="3237" cy="3239"/>
                </a:xfrm>
                <a:custGeom>
                  <a:avLst/>
                  <a:gdLst>
                    <a:gd name="T0" fmla="*/ 3487 w 6474"/>
                    <a:gd name="T1" fmla="*/ 9 h 6476"/>
                    <a:gd name="T2" fmla="*/ 3811 w 6474"/>
                    <a:gd name="T3" fmla="*/ 50 h 6476"/>
                    <a:gd name="T4" fmla="*/ 4351 w 6474"/>
                    <a:gd name="T5" fmla="*/ 196 h 6476"/>
                    <a:gd name="T6" fmla="*/ 4917 w 6474"/>
                    <a:gd name="T7" fmla="*/ 468 h 6476"/>
                    <a:gd name="T8" fmla="*/ 5414 w 6474"/>
                    <a:gd name="T9" fmla="*/ 841 h 6476"/>
                    <a:gd name="T10" fmla="*/ 5831 w 6474"/>
                    <a:gd name="T11" fmla="*/ 1300 h 6476"/>
                    <a:gd name="T12" fmla="*/ 6156 w 6474"/>
                    <a:gd name="T13" fmla="*/ 1834 h 6476"/>
                    <a:gd name="T14" fmla="*/ 6373 w 6474"/>
                    <a:gd name="T15" fmla="*/ 2427 h 6476"/>
                    <a:gd name="T16" fmla="*/ 6449 w 6474"/>
                    <a:gd name="T17" fmla="*/ 2825 h 6476"/>
                    <a:gd name="T18" fmla="*/ 6474 w 6474"/>
                    <a:gd name="T19" fmla="*/ 3153 h 6476"/>
                    <a:gd name="T20" fmla="*/ 6465 w 6474"/>
                    <a:gd name="T21" fmla="*/ 3486 h 6476"/>
                    <a:gd name="T22" fmla="*/ 6424 w 6474"/>
                    <a:gd name="T23" fmla="*/ 3810 h 6476"/>
                    <a:gd name="T24" fmla="*/ 6279 w 6474"/>
                    <a:gd name="T25" fmla="*/ 4350 h 6476"/>
                    <a:gd name="T26" fmla="*/ 6006 w 6474"/>
                    <a:gd name="T27" fmla="*/ 4917 h 6476"/>
                    <a:gd name="T28" fmla="*/ 5633 w 6474"/>
                    <a:gd name="T29" fmla="*/ 5414 h 6476"/>
                    <a:gd name="T30" fmla="*/ 5174 w 6474"/>
                    <a:gd name="T31" fmla="*/ 5833 h 6476"/>
                    <a:gd name="T32" fmla="*/ 4641 w 6474"/>
                    <a:gd name="T33" fmla="*/ 6157 h 6476"/>
                    <a:gd name="T34" fmla="*/ 4047 w 6474"/>
                    <a:gd name="T35" fmla="*/ 6374 h 6476"/>
                    <a:gd name="T36" fmla="*/ 3650 w 6474"/>
                    <a:gd name="T37" fmla="*/ 6449 h 6476"/>
                    <a:gd name="T38" fmla="*/ 3322 w 6474"/>
                    <a:gd name="T39" fmla="*/ 6474 h 6476"/>
                    <a:gd name="T40" fmla="*/ 2987 w 6474"/>
                    <a:gd name="T41" fmla="*/ 6467 h 6476"/>
                    <a:gd name="T42" fmla="*/ 2665 w 6474"/>
                    <a:gd name="T43" fmla="*/ 6426 h 6476"/>
                    <a:gd name="T44" fmla="*/ 2123 w 6474"/>
                    <a:gd name="T45" fmla="*/ 6280 h 6476"/>
                    <a:gd name="T46" fmla="*/ 1559 w 6474"/>
                    <a:gd name="T47" fmla="*/ 6008 h 6476"/>
                    <a:gd name="T48" fmla="*/ 1060 w 6474"/>
                    <a:gd name="T49" fmla="*/ 5635 h 6476"/>
                    <a:gd name="T50" fmla="*/ 643 w 6474"/>
                    <a:gd name="T51" fmla="*/ 5176 h 6476"/>
                    <a:gd name="T52" fmla="*/ 318 w 6474"/>
                    <a:gd name="T53" fmla="*/ 4642 h 6476"/>
                    <a:gd name="T54" fmla="*/ 101 w 6474"/>
                    <a:gd name="T55" fmla="*/ 4047 h 6476"/>
                    <a:gd name="T56" fmla="*/ 27 w 6474"/>
                    <a:gd name="T57" fmla="*/ 3649 h 6476"/>
                    <a:gd name="T58" fmla="*/ 2 w 6474"/>
                    <a:gd name="T59" fmla="*/ 3321 h 6476"/>
                    <a:gd name="T60" fmla="*/ 13 w 6474"/>
                    <a:gd name="T61" fmla="*/ 2956 h 6476"/>
                    <a:gd name="T62" fmla="*/ 67 w 6474"/>
                    <a:gd name="T63" fmla="*/ 2583 h 6476"/>
                    <a:gd name="T64" fmla="*/ 370 w 6474"/>
                    <a:gd name="T65" fmla="*/ 2714 h 6476"/>
                    <a:gd name="T66" fmla="*/ 324 w 6474"/>
                    <a:gd name="T67" fmla="*/ 3152 h 6476"/>
                    <a:gd name="T68" fmla="*/ 363 w 6474"/>
                    <a:gd name="T69" fmla="*/ 3722 h 6476"/>
                    <a:gd name="T70" fmla="*/ 510 w 6474"/>
                    <a:gd name="T71" fmla="*/ 4266 h 6476"/>
                    <a:gd name="T72" fmla="*/ 758 w 6474"/>
                    <a:gd name="T73" fmla="*/ 4769 h 6476"/>
                    <a:gd name="T74" fmla="*/ 1096 w 6474"/>
                    <a:gd name="T75" fmla="*/ 5214 h 6476"/>
                    <a:gd name="T76" fmla="*/ 1515 w 6474"/>
                    <a:gd name="T77" fmla="*/ 5589 h 6476"/>
                    <a:gd name="T78" fmla="*/ 2008 w 6474"/>
                    <a:gd name="T79" fmla="*/ 5881 h 6476"/>
                    <a:gd name="T80" fmla="*/ 2567 w 6474"/>
                    <a:gd name="T81" fmla="*/ 6073 h 6476"/>
                    <a:gd name="T82" fmla="*/ 2859 w 6474"/>
                    <a:gd name="T83" fmla="*/ 6129 h 6476"/>
                    <a:gd name="T84" fmla="*/ 3439 w 6474"/>
                    <a:gd name="T85" fmla="*/ 6146 h 6476"/>
                    <a:gd name="T86" fmla="*/ 3999 w 6474"/>
                    <a:gd name="T87" fmla="*/ 6052 h 6476"/>
                    <a:gd name="T88" fmla="*/ 4524 w 6474"/>
                    <a:gd name="T89" fmla="*/ 5854 h 6476"/>
                    <a:gd name="T90" fmla="*/ 4998 w 6474"/>
                    <a:gd name="T91" fmla="*/ 5560 h 6476"/>
                    <a:gd name="T92" fmla="*/ 5411 w 6474"/>
                    <a:gd name="T93" fmla="*/ 5180 h 6476"/>
                    <a:gd name="T94" fmla="*/ 5747 w 6474"/>
                    <a:gd name="T95" fmla="*/ 4723 h 6476"/>
                    <a:gd name="T96" fmla="*/ 5990 w 6474"/>
                    <a:gd name="T97" fmla="*/ 4196 h 6476"/>
                    <a:gd name="T98" fmla="*/ 6104 w 6474"/>
                    <a:gd name="T99" fmla="*/ 3762 h 6476"/>
                    <a:gd name="T100" fmla="*/ 6150 w 6474"/>
                    <a:gd name="T101" fmla="*/ 3324 h 6476"/>
                    <a:gd name="T102" fmla="*/ 6111 w 6474"/>
                    <a:gd name="T103" fmla="*/ 2752 h 6476"/>
                    <a:gd name="T104" fmla="*/ 5964 w 6474"/>
                    <a:gd name="T105" fmla="*/ 2209 h 6476"/>
                    <a:gd name="T106" fmla="*/ 5718 w 6474"/>
                    <a:gd name="T107" fmla="*/ 1707 h 6476"/>
                    <a:gd name="T108" fmla="*/ 5380 w 6474"/>
                    <a:gd name="T109" fmla="*/ 1262 h 6476"/>
                    <a:gd name="T110" fmla="*/ 4959 w 6474"/>
                    <a:gd name="T111" fmla="*/ 885 h 6476"/>
                    <a:gd name="T112" fmla="*/ 4466 w 6474"/>
                    <a:gd name="T113" fmla="*/ 595 h 6476"/>
                    <a:gd name="T114" fmla="*/ 3909 w 6474"/>
                    <a:gd name="T115" fmla="*/ 401 h 6476"/>
                    <a:gd name="T116" fmla="*/ 3575 w 6474"/>
                    <a:gd name="T117" fmla="*/ 342 h 6476"/>
                    <a:gd name="T118" fmla="*/ 3237 w 6474"/>
                    <a:gd name="T119" fmla="*/ 322 h 6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74" h="6476">
                      <a:moveTo>
                        <a:pt x="3237" y="0"/>
                      </a:moveTo>
                      <a:lnTo>
                        <a:pt x="3322" y="0"/>
                      </a:lnTo>
                      <a:lnTo>
                        <a:pt x="3404" y="4"/>
                      </a:lnTo>
                      <a:lnTo>
                        <a:pt x="3487" y="9"/>
                      </a:lnTo>
                      <a:lnTo>
                        <a:pt x="3569" y="15"/>
                      </a:lnTo>
                      <a:lnTo>
                        <a:pt x="3650" y="25"/>
                      </a:lnTo>
                      <a:lnTo>
                        <a:pt x="3731" y="36"/>
                      </a:lnTo>
                      <a:lnTo>
                        <a:pt x="3811" y="50"/>
                      </a:lnTo>
                      <a:lnTo>
                        <a:pt x="3890" y="65"/>
                      </a:lnTo>
                      <a:lnTo>
                        <a:pt x="4047" y="102"/>
                      </a:lnTo>
                      <a:lnTo>
                        <a:pt x="4201" y="144"/>
                      </a:lnTo>
                      <a:lnTo>
                        <a:pt x="4351" y="196"/>
                      </a:lnTo>
                      <a:lnTo>
                        <a:pt x="4499" y="253"/>
                      </a:lnTo>
                      <a:lnTo>
                        <a:pt x="4641" y="319"/>
                      </a:lnTo>
                      <a:lnTo>
                        <a:pt x="4781" y="390"/>
                      </a:lnTo>
                      <a:lnTo>
                        <a:pt x="4917" y="468"/>
                      </a:lnTo>
                      <a:lnTo>
                        <a:pt x="5048" y="553"/>
                      </a:lnTo>
                      <a:lnTo>
                        <a:pt x="5174" y="643"/>
                      </a:lnTo>
                      <a:lnTo>
                        <a:pt x="5297" y="739"/>
                      </a:lnTo>
                      <a:lnTo>
                        <a:pt x="5414" y="841"/>
                      </a:lnTo>
                      <a:lnTo>
                        <a:pt x="5528" y="949"/>
                      </a:lnTo>
                      <a:lnTo>
                        <a:pt x="5633" y="1060"/>
                      </a:lnTo>
                      <a:lnTo>
                        <a:pt x="5735" y="1177"/>
                      </a:lnTo>
                      <a:lnTo>
                        <a:pt x="5831" y="1300"/>
                      </a:lnTo>
                      <a:lnTo>
                        <a:pt x="5921" y="1427"/>
                      </a:lnTo>
                      <a:lnTo>
                        <a:pt x="6006" y="1557"/>
                      </a:lnTo>
                      <a:lnTo>
                        <a:pt x="6085" y="1694"/>
                      </a:lnTo>
                      <a:lnTo>
                        <a:pt x="6156" y="1834"/>
                      </a:lnTo>
                      <a:lnTo>
                        <a:pt x="6221" y="1976"/>
                      </a:lnTo>
                      <a:lnTo>
                        <a:pt x="6279" y="2124"/>
                      </a:lnTo>
                      <a:lnTo>
                        <a:pt x="6330" y="2274"/>
                      </a:lnTo>
                      <a:lnTo>
                        <a:pt x="6373" y="2427"/>
                      </a:lnTo>
                      <a:lnTo>
                        <a:pt x="6409" y="2585"/>
                      </a:lnTo>
                      <a:lnTo>
                        <a:pt x="6424" y="2664"/>
                      </a:lnTo>
                      <a:lnTo>
                        <a:pt x="6438" y="2744"/>
                      </a:lnTo>
                      <a:lnTo>
                        <a:pt x="6449" y="2825"/>
                      </a:lnTo>
                      <a:lnTo>
                        <a:pt x="6459" y="2906"/>
                      </a:lnTo>
                      <a:lnTo>
                        <a:pt x="6465" y="2988"/>
                      </a:lnTo>
                      <a:lnTo>
                        <a:pt x="6471" y="3071"/>
                      </a:lnTo>
                      <a:lnTo>
                        <a:pt x="6474" y="3153"/>
                      </a:lnTo>
                      <a:lnTo>
                        <a:pt x="6474" y="3238"/>
                      </a:lnTo>
                      <a:lnTo>
                        <a:pt x="6474" y="3321"/>
                      </a:lnTo>
                      <a:lnTo>
                        <a:pt x="6471" y="3403"/>
                      </a:lnTo>
                      <a:lnTo>
                        <a:pt x="6465" y="3486"/>
                      </a:lnTo>
                      <a:lnTo>
                        <a:pt x="6459" y="3568"/>
                      </a:lnTo>
                      <a:lnTo>
                        <a:pt x="6449" y="3649"/>
                      </a:lnTo>
                      <a:lnTo>
                        <a:pt x="6438" y="3730"/>
                      </a:lnTo>
                      <a:lnTo>
                        <a:pt x="6424" y="3810"/>
                      </a:lnTo>
                      <a:lnTo>
                        <a:pt x="6409" y="3889"/>
                      </a:lnTo>
                      <a:lnTo>
                        <a:pt x="6373" y="4047"/>
                      </a:lnTo>
                      <a:lnTo>
                        <a:pt x="6330" y="4200"/>
                      </a:lnTo>
                      <a:lnTo>
                        <a:pt x="6279" y="4350"/>
                      </a:lnTo>
                      <a:lnTo>
                        <a:pt x="6221" y="4498"/>
                      </a:lnTo>
                      <a:lnTo>
                        <a:pt x="6156" y="4642"/>
                      </a:lnTo>
                      <a:lnTo>
                        <a:pt x="6085" y="4780"/>
                      </a:lnTo>
                      <a:lnTo>
                        <a:pt x="6006" y="4917"/>
                      </a:lnTo>
                      <a:lnTo>
                        <a:pt x="5921" y="5047"/>
                      </a:lnTo>
                      <a:lnTo>
                        <a:pt x="5831" y="5176"/>
                      </a:lnTo>
                      <a:lnTo>
                        <a:pt x="5735" y="5297"/>
                      </a:lnTo>
                      <a:lnTo>
                        <a:pt x="5633" y="5414"/>
                      </a:lnTo>
                      <a:lnTo>
                        <a:pt x="5528" y="5527"/>
                      </a:lnTo>
                      <a:lnTo>
                        <a:pt x="5414" y="5635"/>
                      </a:lnTo>
                      <a:lnTo>
                        <a:pt x="5297" y="5737"/>
                      </a:lnTo>
                      <a:lnTo>
                        <a:pt x="5174" y="5833"/>
                      </a:lnTo>
                      <a:lnTo>
                        <a:pt x="5048" y="5923"/>
                      </a:lnTo>
                      <a:lnTo>
                        <a:pt x="4917" y="6008"/>
                      </a:lnTo>
                      <a:lnTo>
                        <a:pt x="4781" y="6084"/>
                      </a:lnTo>
                      <a:lnTo>
                        <a:pt x="4641" y="6157"/>
                      </a:lnTo>
                      <a:lnTo>
                        <a:pt x="4499" y="6221"/>
                      </a:lnTo>
                      <a:lnTo>
                        <a:pt x="4351" y="6280"/>
                      </a:lnTo>
                      <a:lnTo>
                        <a:pt x="4201" y="6330"/>
                      </a:lnTo>
                      <a:lnTo>
                        <a:pt x="4047" y="6374"/>
                      </a:lnTo>
                      <a:lnTo>
                        <a:pt x="3890" y="6411"/>
                      </a:lnTo>
                      <a:lnTo>
                        <a:pt x="3811" y="6426"/>
                      </a:lnTo>
                      <a:lnTo>
                        <a:pt x="3731" y="6438"/>
                      </a:lnTo>
                      <a:lnTo>
                        <a:pt x="3650" y="6449"/>
                      </a:lnTo>
                      <a:lnTo>
                        <a:pt x="3569" y="6459"/>
                      </a:lnTo>
                      <a:lnTo>
                        <a:pt x="3487" y="6467"/>
                      </a:lnTo>
                      <a:lnTo>
                        <a:pt x="3404" y="6472"/>
                      </a:lnTo>
                      <a:lnTo>
                        <a:pt x="3322" y="6474"/>
                      </a:lnTo>
                      <a:lnTo>
                        <a:pt x="3237" y="6476"/>
                      </a:lnTo>
                      <a:lnTo>
                        <a:pt x="3154" y="6474"/>
                      </a:lnTo>
                      <a:lnTo>
                        <a:pt x="3070" y="6472"/>
                      </a:lnTo>
                      <a:lnTo>
                        <a:pt x="2987" y="6467"/>
                      </a:lnTo>
                      <a:lnTo>
                        <a:pt x="2907" y="6459"/>
                      </a:lnTo>
                      <a:lnTo>
                        <a:pt x="2824" y="6449"/>
                      </a:lnTo>
                      <a:lnTo>
                        <a:pt x="2744" y="6438"/>
                      </a:lnTo>
                      <a:lnTo>
                        <a:pt x="2665" y="6426"/>
                      </a:lnTo>
                      <a:lnTo>
                        <a:pt x="2584" y="6411"/>
                      </a:lnTo>
                      <a:lnTo>
                        <a:pt x="2429" y="6374"/>
                      </a:lnTo>
                      <a:lnTo>
                        <a:pt x="2275" y="6330"/>
                      </a:lnTo>
                      <a:lnTo>
                        <a:pt x="2123" y="6280"/>
                      </a:lnTo>
                      <a:lnTo>
                        <a:pt x="1977" y="6221"/>
                      </a:lnTo>
                      <a:lnTo>
                        <a:pt x="1833" y="6157"/>
                      </a:lnTo>
                      <a:lnTo>
                        <a:pt x="1693" y="6084"/>
                      </a:lnTo>
                      <a:lnTo>
                        <a:pt x="1559" y="6008"/>
                      </a:lnTo>
                      <a:lnTo>
                        <a:pt x="1426" y="5923"/>
                      </a:lnTo>
                      <a:lnTo>
                        <a:pt x="1300" y="5833"/>
                      </a:lnTo>
                      <a:lnTo>
                        <a:pt x="1179" y="5737"/>
                      </a:lnTo>
                      <a:lnTo>
                        <a:pt x="1060" y="5635"/>
                      </a:lnTo>
                      <a:lnTo>
                        <a:pt x="948" y="5527"/>
                      </a:lnTo>
                      <a:lnTo>
                        <a:pt x="841" y="5414"/>
                      </a:lnTo>
                      <a:lnTo>
                        <a:pt x="739" y="5297"/>
                      </a:lnTo>
                      <a:lnTo>
                        <a:pt x="643" y="5176"/>
                      </a:lnTo>
                      <a:lnTo>
                        <a:pt x="553" y="5047"/>
                      </a:lnTo>
                      <a:lnTo>
                        <a:pt x="468" y="4917"/>
                      </a:lnTo>
                      <a:lnTo>
                        <a:pt x="391" y="4780"/>
                      </a:lnTo>
                      <a:lnTo>
                        <a:pt x="318" y="4642"/>
                      </a:lnTo>
                      <a:lnTo>
                        <a:pt x="255" y="4498"/>
                      </a:lnTo>
                      <a:lnTo>
                        <a:pt x="196" y="4350"/>
                      </a:lnTo>
                      <a:lnTo>
                        <a:pt x="146" y="4200"/>
                      </a:lnTo>
                      <a:lnTo>
                        <a:pt x="101" y="4047"/>
                      </a:lnTo>
                      <a:lnTo>
                        <a:pt x="65" y="3889"/>
                      </a:lnTo>
                      <a:lnTo>
                        <a:pt x="50" y="3810"/>
                      </a:lnTo>
                      <a:lnTo>
                        <a:pt x="38" y="3730"/>
                      </a:lnTo>
                      <a:lnTo>
                        <a:pt x="27" y="3649"/>
                      </a:lnTo>
                      <a:lnTo>
                        <a:pt x="17" y="3568"/>
                      </a:lnTo>
                      <a:lnTo>
                        <a:pt x="9" y="3486"/>
                      </a:lnTo>
                      <a:lnTo>
                        <a:pt x="4" y="3403"/>
                      </a:lnTo>
                      <a:lnTo>
                        <a:pt x="2" y="3321"/>
                      </a:lnTo>
                      <a:lnTo>
                        <a:pt x="0" y="3238"/>
                      </a:lnTo>
                      <a:lnTo>
                        <a:pt x="2" y="3144"/>
                      </a:lnTo>
                      <a:lnTo>
                        <a:pt x="5" y="3050"/>
                      </a:lnTo>
                      <a:lnTo>
                        <a:pt x="13" y="2956"/>
                      </a:lnTo>
                      <a:lnTo>
                        <a:pt x="23" y="2862"/>
                      </a:lnTo>
                      <a:lnTo>
                        <a:pt x="34" y="2769"/>
                      </a:lnTo>
                      <a:lnTo>
                        <a:pt x="50" y="2675"/>
                      </a:lnTo>
                      <a:lnTo>
                        <a:pt x="67" y="2583"/>
                      </a:lnTo>
                      <a:lnTo>
                        <a:pt x="86" y="2491"/>
                      </a:lnTo>
                      <a:lnTo>
                        <a:pt x="401" y="2566"/>
                      </a:lnTo>
                      <a:lnTo>
                        <a:pt x="386" y="2639"/>
                      </a:lnTo>
                      <a:lnTo>
                        <a:pt x="370" y="2714"/>
                      </a:lnTo>
                      <a:lnTo>
                        <a:pt x="359" y="2787"/>
                      </a:lnTo>
                      <a:lnTo>
                        <a:pt x="347" y="2860"/>
                      </a:lnTo>
                      <a:lnTo>
                        <a:pt x="332" y="3006"/>
                      </a:lnTo>
                      <a:lnTo>
                        <a:pt x="324" y="3152"/>
                      </a:lnTo>
                      <a:lnTo>
                        <a:pt x="324" y="3296"/>
                      </a:lnTo>
                      <a:lnTo>
                        <a:pt x="330" y="3440"/>
                      </a:lnTo>
                      <a:lnTo>
                        <a:pt x="343" y="3582"/>
                      </a:lnTo>
                      <a:lnTo>
                        <a:pt x="363" y="3722"/>
                      </a:lnTo>
                      <a:lnTo>
                        <a:pt x="391" y="3862"/>
                      </a:lnTo>
                      <a:lnTo>
                        <a:pt x="424" y="3999"/>
                      </a:lnTo>
                      <a:lnTo>
                        <a:pt x="464" y="4133"/>
                      </a:lnTo>
                      <a:lnTo>
                        <a:pt x="510" y="4266"/>
                      </a:lnTo>
                      <a:lnTo>
                        <a:pt x="564" y="4396"/>
                      </a:lnTo>
                      <a:lnTo>
                        <a:pt x="622" y="4523"/>
                      </a:lnTo>
                      <a:lnTo>
                        <a:pt x="687" y="4648"/>
                      </a:lnTo>
                      <a:lnTo>
                        <a:pt x="758" y="4769"/>
                      </a:lnTo>
                      <a:lnTo>
                        <a:pt x="835" y="4886"/>
                      </a:lnTo>
                      <a:lnTo>
                        <a:pt x="916" y="4999"/>
                      </a:lnTo>
                      <a:lnTo>
                        <a:pt x="1004" y="5109"/>
                      </a:lnTo>
                      <a:lnTo>
                        <a:pt x="1096" y="5214"/>
                      </a:lnTo>
                      <a:lnTo>
                        <a:pt x="1194" y="5314"/>
                      </a:lnTo>
                      <a:lnTo>
                        <a:pt x="1296" y="5412"/>
                      </a:lnTo>
                      <a:lnTo>
                        <a:pt x="1403" y="5503"/>
                      </a:lnTo>
                      <a:lnTo>
                        <a:pt x="1515" y="5589"/>
                      </a:lnTo>
                      <a:lnTo>
                        <a:pt x="1632" y="5672"/>
                      </a:lnTo>
                      <a:lnTo>
                        <a:pt x="1753" y="5746"/>
                      </a:lnTo>
                      <a:lnTo>
                        <a:pt x="1880" y="5817"/>
                      </a:lnTo>
                      <a:lnTo>
                        <a:pt x="2008" y="5881"/>
                      </a:lnTo>
                      <a:lnTo>
                        <a:pt x="2143" y="5939"/>
                      </a:lnTo>
                      <a:lnTo>
                        <a:pt x="2279" y="5990"/>
                      </a:lnTo>
                      <a:lnTo>
                        <a:pt x="2421" y="6036"/>
                      </a:lnTo>
                      <a:lnTo>
                        <a:pt x="2567" y="6073"/>
                      </a:lnTo>
                      <a:lnTo>
                        <a:pt x="2640" y="6090"/>
                      </a:lnTo>
                      <a:lnTo>
                        <a:pt x="2713" y="6104"/>
                      </a:lnTo>
                      <a:lnTo>
                        <a:pt x="2786" y="6117"/>
                      </a:lnTo>
                      <a:lnTo>
                        <a:pt x="2859" y="6129"/>
                      </a:lnTo>
                      <a:lnTo>
                        <a:pt x="3007" y="6144"/>
                      </a:lnTo>
                      <a:lnTo>
                        <a:pt x="3151" y="6152"/>
                      </a:lnTo>
                      <a:lnTo>
                        <a:pt x="3297" y="6152"/>
                      </a:lnTo>
                      <a:lnTo>
                        <a:pt x="3439" y="6146"/>
                      </a:lnTo>
                      <a:lnTo>
                        <a:pt x="3583" y="6132"/>
                      </a:lnTo>
                      <a:lnTo>
                        <a:pt x="3723" y="6111"/>
                      </a:lnTo>
                      <a:lnTo>
                        <a:pt x="3861" y="6084"/>
                      </a:lnTo>
                      <a:lnTo>
                        <a:pt x="3999" y="6052"/>
                      </a:lnTo>
                      <a:lnTo>
                        <a:pt x="4134" y="6011"/>
                      </a:lnTo>
                      <a:lnTo>
                        <a:pt x="4266" y="5965"/>
                      </a:lnTo>
                      <a:lnTo>
                        <a:pt x="4397" y="5912"/>
                      </a:lnTo>
                      <a:lnTo>
                        <a:pt x="4524" y="5854"/>
                      </a:lnTo>
                      <a:lnTo>
                        <a:pt x="4646" y="5789"/>
                      </a:lnTo>
                      <a:lnTo>
                        <a:pt x="4767" y="5718"/>
                      </a:lnTo>
                      <a:lnTo>
                        <a:pt x="4885" y="5641"/>
                      </a:lnTo>
                      <a:lnTo>
                        <a:pt x="4998" y="5560"/>
                      </a:lnTo>
                      <a:lnTo>
                        <a:pt x="5107" y="5472"/>
                      </a:lnTo>
                      <a:lnTo>
                        <a:pt x="5213" y="5380"/>
                      </a:lnTo>
                      <a:lnTo>
                        <a:pt x="5315" y="5282"/>
                      </a:lnTo>
                      <a:lnTo>
                        <a:pt x="5411" y="5180"/>
                      </a:lnTo>
                      <a:lnTo>
                        <a:pt x="5503" y="5072"/>
                      </a:lnTo>
                      <a:lnTo>
                        <a:pt x="5589" y="4961"/>
                      </a:lnTo>
                      <a:lnTo>
                        <a:pt x="5670" y="4844"/>
                      </a:lnTo>
                      <a:lnTo>
                        <a:pt x="5747" y="4723"/>
                      </a:lnTo>
                      <a:lnTo>
                        <a:pt x="5816" y="4596"/>
                      </a:lnTo>
                      <a:lnTo>
                        <a:pt x="5879" y="4467"/>
                      </a:lnTo>
                      <a:lnTo>
                        <a:pt x="5939" y="4333"/>
                      </a:lnTo>
                      <a:lnTo>
                        <a:pt x="5990" y="4196"/>
                      </a:lnTo>
                      <a:lnTo>
                        <a:pt x="6035" y="4054"/>
                      </a:lnTo>
                      <a:lnTo>
                        <a:pt x="6073" y="3908"/>
                      </a:lnTo>
                      <a:lnTo>
                        <a:pt x="6088" y="3835"/>
                      </a:lnTo>
                      <a:lnTo>
                        <a:pt x="6104" y="3762"/>
                      </a:lnTo>
                      <a:lnTo>
                        <a:pt x="6115" y="3689"/>
                      </a:lnTo>
                      <a:lnTo>
                        <a:pt x="6127" y="3616"/>
                      </a:lnTo>
                      <a:lnTo>
                        <a:pt x="6142" y="3470"/>
                      </a:lnTo>
                      <a:lnTo>
                        <a:pt x="6150" y="3324"/>
                      </a:lnTo>
                      <a:lnTo>
                        <a:pt x="6152" y="3178"/>
                      </a:lnTo>
                      <a:lnTo>
                        <a:pt x="6144" y="3036"/>
                      </a:lnTo>
                      <a:lnTo>
                        <a:pt x="6131" y="2892"/>
                      </a:lnTo>
                      <a:lnTo>
                        <a:pt x="6111" y="2752"/>
                      </a:lnTo>
                      <a:lnTo>
                        <a:pt x="6085" y="2614"/>
                      </a:lnTo>
                      <a:lnTo>
                        <a:pt x="6050" y="2475"/>
                      </a:lnTo>
                      <a:lnTo>
                        <a:pt x="6010" y="2341"/>
                      </a:lnTo>
                      <a:lnTo>
                        <a:pt x="5964" y="2209"/>
                      </a:lnTo>
                      <a:lnTo>
                        <a:pt x="5912" y="2078"/>
                      </a:lnTo>
                      <a:lnTo>
                        <a:pt x="5852" y="1951"/>
                      </a:lnTo>
                      <a:lnTo>
                        <a:pt x="5787" y="1828"/>
                      </a:lnTo>
                      <a:lnTo>
                        <a:pt x="5718" y="1707"/>
                      </a:lnTo>
                      <a:lnTo>
                        <a:pt x="5641" y="1590"/>
                      </a:lnTo>
                      <a:lnTo>
                        <a:pt x="5558" y="1477"/>
                      </a:lnTo>
                      <a:lnTo>
                        <a:pt x="5472" y="1367"/>
                      </a:lnTo>
                      <a:lnTo>
                        <a:pt x="5380" y="1262"/>
                      </a:lnTo>
                      <a:lnTo>
                        <a:pt x="5282" y="1160"/>
                      </a:lnTo>
                      <a:lnTo>
                        <a:pt x="5180" y="1064"/>
                      </a:lnTo>
                      <a:lnTo>
                        <a:pt x="5073" y="972"/>
                      </a:lnTo>
                      <a:lnTo>
                        <a:pt x="4959" y="885"/>
                      </a:lnTo>
                      <a:lnTo>
                        <a:pt x="4842" y="804"/>
                      </a:lnTo>
                      <a:lnTo>
                        <a:pt x="4721" y="728"/>
                      </a:lnTo>
                      <a:lnTo>
                        <a:pt x="4596" y="659"/>
                      </a:lnTo>
                      <a:lnTo>
                        <a:pt x="4466" y="595"/>
                      </a:lnTo>
                      <a:lnTo>
                        <a:pt x="4333" y="536"/>
                      </a:lnTo>
                      <a:lnTo>
                        <a:pt x="4195" y="486"/>
                      </a:lnTo>
                      <a:lnTo>
                        <a:pt x="4053" y="440"/>
                      </a:lnTo>
                      <a:lnTo>
                        <a:pt x="3909" y="401"/>
                      </a:lnTo>
                      <a:lnTo>
                        <a:pt x="3827" y="384"/>
                      </a:lnTo>
                      <a:lnTo>
                        <a:pt x="3742" y="367"/>
                      </a:lnTo>
                      <a:lnTo>
                        <a:pt x="3659" y="353"/>
                      </a:lnTo>
                      <a:lnTo>
                        <a:pt x="3575" y="342"/>
                      </a:lnTo>
                      <a:lnTo>
                        <a:pt x="3490" y="334"/>
                      </a:lnTo>
                      <a:lnTo>
                        <a:pt x="3406" y="328"/>
                      </a:lnTo>
                      <a:lnTo>
                        <a:pt x="3322" y="324"/>
                      </a:lnTo>
                      <a:lnTo>
                        <a:pt x="3237" y="322"/>
                      </a:lnTo>
                      <a:lnTo>
                        <a:pt x="3237" y="0"/>
                      </a:lnTo>
                    </a:path>
                  </a:pathLst>
                </a:custGeom>
                <a:noFill/>
                <a:ln w="19050">
                  <a:noFill/>
                  <a:prstDash val="solid"/>
                  <a:round/>
                  <a:headEnd/>
                  <a:tailEnd/>
                </a:ln>
                <a:sp3d extrusionH="1270000"/>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7" name="Freeform 18">
                  <a:extLst>
                    <a:ext uri="{FF2B5EF4-FFF2-40B4-BE49-F238E27FC236}">
                      <a16:creationId xmlns:a16="http://schemas.microsoft.com/office/drawing/2014/main" id="{43D8A5C1-EFD9-4131-AC5B-16AEDD8FD835}"/>
                    </a:ext>
                  </a:extLst>
                </p:cNvPr>
                <p:cNvSpPr>
                  <a:spLocks/>
                </p:cNvSpPr>
                <p:nvPr/>
              </p:nvSpPr>
              <p:spPr bwMode="auto">
                <a:xfrm>
                  <a:off x="3180" y="1265"/>
                  <a:ext cx="675" cy="937"/>
                </a:xfrm>
                <a:custGeom>
                  <a:avLst/>
                  <a:gdLst>
                    <a:gd name="T0" fmla="*/ 0 w 1350"/>
                    <a:gd name="T1" fmla="*/ 1800 h 1875"/>
                    <a:gd name="T2" fmla="*/ 35 w 1350"/>
                    <a:gd name="T3" fmla="*/ 1667 h 1875"/>
                    <a:gd name="T4" fmla="*/ 75 w 1350"/>
                    <a:gd name="T5" fmla="*/ 1537 h 1875"/>
                    <a:gd name="T6" fmla="*/ 119 w 1350"/>
                    <a:gd name="T7" fmla="*/ 1408 h 1875"/>
                    <a:gd name="T8" fmla="*/ 171 w 1350"/>
                    <a:gd name="T9" fmla="*/ 1281 h 1875"/>
                    <a:gd name="T10" fmla="*/ 227 w 1350"/>
                    <a:gd name="T11" fmla="*/ 1158 h 1875"/>
                    <a:gd name="T12" fmla="*/ 286 w 1350"/>
                    <a:gd name="T13" fmla="*/ 1037 h 1875"/>
                    <a:gd name="T14" fmla="*/ 352 w 1350"/>
                    <a:gd name="T15" fmla="*/ 918 h 1875"/>
                    <a:gd name="T16" fmla="*/ 423 w 1350"/>
                    <a:gd name="T17" fmla="*/ 803 h 1875"/>
                    <a:gd name="T18" fmla="*/ 497 w 1350"/>
                    <a:gd name="T19" fmla="*/ 690 h 1875"/>
                    <a:gd name="T20" fmla="*/ 578 w 1350"/>
                    <a:gd name="T21" fmla="*/ 580 h 1875"/>
                    <a:gd name="T22" fmla="*/ 663 w 1350"/>
                    <a:gd name="T23" fmla="*/ 475 h 1875"/>
                    <a:gd name="T24" fmla="*/ 751 w 1350"/>
                    <a:gd name="T25" fmla="*/ 371 h 1875"/>
                    <a:gd name="T26" fmla="*/ 845 w 1350"/>
                    <a:gd name="T27" fmla="*/ 273 h 1875"/>
                    <a:gd name="T28" fmla="*/ 943 w 1350"/>
                    <a:gd name="T29" fmla="*/ 179 h 1875"/>
                    <a:gd name="T30" fmla="*/ 1045 w 1350"/>
                    <a:gd name="T31" fmla="*/ 87 h 1875"/>
                    <a:gd name="T32" fmla="*/ 1150 w 1350"/>
                    <a:gd name="T33" fmla="*/ 0 h 1875"/>
                    <a:gd name="T34" fmla="*/ 1350 w 1350"/>
                    <a:gd name="T35" fmla="*/ 254 h 1875"/>
                    <a:gd name="T36" fmla="*/ 1256 w 1350"/>
                    <a:gd name="T37" fmla="*/ 332 h 1875"/>
                    <a:gd name="T38" fmla="*/ 1164 w 1350"/>
                    <a:gd name="T39" fmla="*/ 415 h 1875"/>
                    <a:gd name="T40" fmla="*/ 1075 w 1350"/>
                    <a:gd name="T41" fmla="*/ 500 h 1875"/>
                    <a:gd name="T42" fmla="*/ 991 w 1350"/>
                    <a:gd name="T43" fmla="*/ 590 h 1875"/>
                    <a:gd name="T44" fmla="*/ 912 w 1350"/>
                    <a:gd name="T45" fmla="*/ 682 h 1875"/>
                    <a:gd name="T46" fmla="*/ 835 w 1350"/>
                    <a:gd name="T47" fmla="*/ 776 h 1875"/>
                    <a:gd name="T48" fmla="*/ 764 w 1350"/>
                    <a:gd name="T49" fmla="*/ 876 h 1875"/>
                    <a:gd name="T50" fmla="*/ 695 w 1350"/>
                    <a:gd name="T51" fmla="*/ 976 h 1875"/>
                    <a:gd name="T52" fmla="*/ 632 w 1350"/>
                    <a:gd name="T53" fmla="*/ 1082 h 1875"/>
                    <a:gd name="T54" fmla="*/ 572 w 1350"/>
                    <a:gd name="T55" fmla="*/ 1187 h 1875"/>
                    <a:gd name="T56" fmla="*/ 519 w 1350"/>
                    <a:gd name="T57" fmla="*/ 1297 h 1875"/>
                    <a:gd name="T58" fmla="*/ 469 w 1350"/>
                    <a:gd name="T59" fmla="*/ 1408 h 1875"/>
                    <a:gd name="T60" fmla="*/ 423 w 1350"/>
                    <a:gd name="T61" fmla="*/ 1521 h 1875"/>
                    <a:gd name="T62" fmla="*/ 382 w 1350"/>
                    <a:gd name="T63" fmla="*/ 1637 h 1875"/>
                    <a:gd name="T64" fmla="*/ 346 w 1350"/>
                    <a:gd name="T65" fmla="*/ 1756 h 1875"/>
                    <a:gd name="T66" fmla="*/ 315 w 1350"/>
                    <a:gd name="T67" fmla="*/ 1875 h 1875"/>
                    <a:gd name="T68" fmla="*/ 0 w 1350"/>
                    <a:gd name="T69" fmla="*/ 1800 h 1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50" h="1875">
                      <a:moveTo>
                        <a:pt x="0" y="1800"/>
                      </a:moveTo>
                      <a:lnTo>
                        <a:pt x="35" y="1667"/>
                      </a:lnTo>
                      <a:lnTo>
                        <a:pt x="75" y="1537"/>
                      </a:lnTo>
                      <a:lnTo>
                        <a:pt x="119" y="1408"/>
                      </a:lnTo>
                      <a:lnTo>
                        <a:pt x="171" y="1281"/>
                      </a:lnTo>
                      <a:lnTo>
                        <a:pt x="227" y="1158"/>
                      </a:lnTo>
                      <a:lnTo>
                        <a:pt x="286" y="1037"/>
                      </a:lnTo>
                      <a:lnTo>
                        <a:pt x="352" y="918"/>
                      </a:lnTo>
                      <a:lnTo>
                        <a:pt x="423" y="803"/>
                      </a:lnTo>
                      <a:lnTo>
                        <a:pt x="497" y="690"/>
                      </a:lnTo>
                      <a:lnTo>
                        <a:pt x="578" y="580"/>
                      </a:lnTo>
                      <a:lnTo>
                        <a:pt x="663" y="475"/>
                      </a:lnTo>
                      <a:lnTo>
                        <a:pt x="751" y="371"/>
                      </a:lnTo>
                      <a:lnTo>
                        <a:pt x="845" y="273"/>
                      </a:lnTo>
                      <a:lnTo>
                        <a:pt x="943" y="179"/>
                      </a:lnTo>
                      <a:lnTo>
                        <a:pt x="1045" y="87"/>
                      </a:lnTo>
                      <a:lnTo>
                        <a:pt x="1150" y="0"/>
                      </a:lnTo>
                      <a:lnTo>
                        <a:pt x="1350" y="254"/>
                      </a:lnTo>
                      <a:lnTo>
                        <a:pt x="1256" y="332"/>
                      </a:lnTo>
                      <a:lnTo>
                        <a:pt x="1164" y="415"/>
                      </a:lnTo>
                      <a:lnTo>
                        <a:pt x="1075" y="500"/>
                      </a:lnTo>
                      <a:lnTo>
                        <a:pt x="991" y="590"/>
                      </a:lnTo>
                      <a:lnTo>
                        <a:pt x="912" y="682"/>
                      </a:lnTo>
                      <a:lnTo>
                        <a:pt x="835" y="776"/>
                      </a:lnTo>
                      <a:lnTo>
                        <a:pt x="764" y="876"/>
                      </a:lnTo>
                      <a:lnTo>
                        <a:pt x="695" y="976"/>
                      </a:lnTo>
                      <a:lnTo>
                        <a:pt x="632" y="1082"/>
                      </a:lnTo>
                      <a:lnTo>
                        <a:pt x="572" y="1187"/>
                      </a:lnTo>
                      <a:lnTo>
                        <a:pt x="519" y="1297"/>
                      </a:lnTo>
                      <a:lnTo>
                        <a:pt x="469" y="1408"/>
                      </a:lnTo>
                      <a:lnTo>
                        <a:pt x="423" y="1521"/>
                      </a:lnTo>
                      <a:lnTo>
                        <a:pt x="382" y="1637"/>
                      </a:lnTo>
                      <a:lnTo>
                        <a:pt x="346" y="1756"/>
                      </a:lnTo>
                      <a:lnTo>
                        <a:pt x="315" y="1875"/>
                      </a:lnTo>
                      <a:lnTo>
                        <a:pt x="0" y="1800"/>
                      </a:lnTo>
                      <a:close/>
                    </a:path>
                  </a:pathLst>
                </a:custGeom>
                <a:solidFill>
                  <a:srgbClr val="FFC000"/>
                </a:solidFill>
                <a:ln w="9525">
                  <a:noFill/>
                  <a:round/>
                  <a:headEnd/>
                  <a:tailEnd/>
                </a:ln>
                <a:sp3d extrusionH="1270000"/>
              </p:spPr>
              <p:txBody>
                <a:bodyPr vert="horz" wrap="square" lIns="91440" tIns="45720" rIns="91440" bIns="45720" numCol="1" anchor="t" anchorCtr="0" compatLnSpc="1">
                  <a:prstTxWarp prst="textNoShape">
                    <a:avLst/>
                  </a:prstTxWarp>
                </a:bodyPr>
                <a:lstStyle/>
                <a:p>
                  <a:endParaRPr lang="ko-KR" altLang="en-US"/>
                </a:p>
              </p:txBody>
            </p:sp>
            <p:sp>
              <p:nvSpPr>
                <p:cNvPr id="18" name="Freeform 19">
                  <a:extLst>
                    <a:ext uri="{FF2B5EF4-FFF2-40B4-BE49-F238E27FC236}">
                      <a16:creationId xmlns:a16="http://schemas.microsoft.com/office/drawing/2014/main" id="{2E46B788-C5C1-4FF4-88DD-0D1DAF57AF93}"/>
                    </a:ext>
                  </a:extLst>
                </p:cNvPr>
                <p:cNvSpPr>
                  <a:spLocks/>
                </p:cNvSpPr>
                <p:nvPr/>
              </p:nvSpPr>
              <p:spPr bwMode="auto">
                <a:xfrm>
                  <a:off x="3180" y="1265"/>
                  <a:ext cx="675" cy="937"/>
                </a:xfrm>
                <a:custGeom>
                  <a:avLst/>
                  <a:gdLst>
                    <a:gd name="T0" fmla="*/ 0 w 1350"/>
                    <a:gd name="T1" fmla="*/ 1800 h 1875"/>
                    <a:gd name="T2" fmla="*/ 35 w 1350"/>
                    <a:gd name="T3" fmla="*/ 1667 h 1875"/>
                    <a:gd name="T4" fmla="*/ 75 w 1350"/>
                    <a:gd name="T5" fmla="*/ 1537 h 1875"/>
                    <a:gd name="T6" fmla="*/ 119 w 1350"/>
                    <a:gd name="T7" fmla="*/ 1408 h 1875"/>
                    <a:gd name="T8" fmla="*/ 171 w 1350"/>
                    <a:gd name="T9" fmla="*/ 1281 h 1875"/>
                    <a:gd name="T10" fmla="*/ 227 w 1350"/>
                    <a:gd name="T11" fmla="*/ 1158 h 1875"/>
                    <a:gd name="T12" fmla="*/ 286 w 1350"/>
                    <a:gd name="T13" fmla="*/ 1037 h 1875"/>
                    <a:gd name="T14" fmla="*/ 352 w 1350"/>
                    <a:gd name="T15" fmla="*/ 918 h 1875"/>
                    <a:gd name="T16" fmla="*/ 423 w 1350"/>
                    <a:gd name="T17" fmla="*/ 803 h 1875"/>
                    <a:gd name="T18" fmla="*/ 497 w 1350"/>
                    <a:gd name="T19" fmla="*/ 690 h 1875"/>
                    <a:gd name="T20" fmla="*/ 578 w 1350"/>
                    <a:gd name="T21" fmla="*/ 580 h 1875"/>
                    <a:gd name="T22" fmla="*/ 663 w 1350"/>
                    <a:gd name="T23" fmla="*/ 475 h 1875"/>
                    <a:gd name="T24" fmla="*/ 751 w 1350"/>
                    <a:gd name="T25" fmla="*/ 371 h 1875"/>
                    <a:gd name="T26" fmla="*/ 845 w 1350"/>
                    <a:gd name="T27" fmla="*/ 273 h 1875"/>
                    <a:gd name="T28" fmla="*/ 943 w 1350"/>
                    <a:gd name="T29" fmla="*/ 179 h 1875"/>
                    <a:gd name="T30" fmla="*/ 1045 w 1350"/>
                    <a:gd name="T31" fmla="*/ 87 h 1875"/>
                    <a:gd name="T32" fmla="*/ 1150 w 1350"/>
                    <a:gd name="T33" fmla="*/ 0 h 1875"/>
                    <a:gd name="T34" fmla="*/ 1350 w 1350"/>
                    <a:gd name="T35" fmla="*/ 254 h 1875"/>
                    <a:gd name="T36" fmla="*/ 1256 w 1350"/>
                    <a:gd name="T37" fmla="*/ 332 h 1875"/>
                    <a:gd name="T38" fmla="*/ 1164 w 1350"/>
                    <a:gd name="T39" fmla="*/ 415 h 1875"/>
                    <a:gd name="T40" fmla="*/ 1075 w 1350"/>
                    <a:gd name="T41" fmla="*/ 500 h 1875"/>
                    <a:gd name="T42" fmla="*/ 991 w 1350"/>
                    <a:gd name="T43" fmla="*/ 590 h 1875"/>
                    <a:gd name="T44" fmla="*/ 912 w 1350"/>
                    <a:gd name="T45" fmla="*/ 682 h 1875"/>
                    <a:gd name="T46" fmla="*/ 835 w 1350"/>
                    <a:gd name="T47" fmla="*/ 776 h 1875"/>
                    <a:gd name="T48" fmla="*/ 764 w 1350"/>
                    <a:gd name="T49" fmla="*/ 876 h 1875"/>
                    <a:gd name="T50" fmla="*/ 695 w 1350"/>
                    <a:gd name="T51" fmla="*/ 976 h 1875"/>
                    <a:gd name="T52" fmla="*/ 632 w 1350"/>
                    <a:gd name="T53" fmla="*/ 1082 h 1875"/>
                    <a:gd name="T54" fmla="*/ 572 w 1350"/>
                    <a:gd name="T55" fmla="*/ 1187 h 1875"/>
                    <a:gd name="T56" fmla="*/ 519 w 1350"/>
                    <a:gd name="T57" fmla="*/ 1297 h 1875"/>
                    <a:gd name="T58" fmla="*/ 469 w 1350"/>
                    <a:gd name="T59" fmla="*/ 1408 h 1875"/>
                    <a:gd name="T60" fmla="*/ 423 w 1350"/>
                    <a:gd name="T61" fmla="*/ 1521 h 1875"/>
                    <a:gd name="T62" fmla="*/ 382 w 1350"/>
                    <a:gd name="T63" fmla="*/ 1637 h 1875"/>
                    <a:gd name="T64" fmla="*/ 346 w 1350"/>
                    <a:gd name="T65" fmla="*/ 1756 h 1875"/>
                    <a:gd name="T66" fmla="*/ 315 w 1350"/>
                    <a:gd name="T67" fmla="*/ 1875 h 1875"/>
                    <a:gd name="T68" fmla="*/ 0 w 1350"/>
                    <a:gd name="T69" fmla="*/ 1800 h 1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50" h="1875">
                      <a:moveTo>
                        <a:pt x="0" y="1800"/>
                      </a:moveTo>
                      <a:lnTo>
                        <a:pt x="35" y="1667"/>
                      </a:lnTo>
                      <a:lnTo>
                        <a:pt x="75" y="1537"/>
                      </a:lnTo>
                      <a:lnTo>
                        <a:pt x="119" y="1408"/>
                      </a:lnTo>
                      <a:lnTo>
                        <a:pt x="171" y="1281"/>
                      </a:lnTo>
                      <a:lnTo>
                        <a:pt x="227" y="1158"/>
                      </a:lnTo>
                      <a:lnTo>
                        <a:pt x="286" y="1037"/>
                      </a:lnTo>
                      <a:lnTo>
                        <a:pt x="352" y="918"/>
                      </a:lnTo>
                      <a:lnTo>
                        <a:pt x="423" y="803"/>
                      </a:lnTo>
                      <a:lnTo>
                        <a:pt x="497" y="690"/>
                      </a:lnTo>
                      <a:lnTo>
                        <a:pt x="578" y="580"/>
                      </a:lnTo>
                      <a:lnTo>
                        <a:pt x="663" y="475"/>
                      </a:lnTo>
                      <a:lnTo>
                        <a:pt x="751" y="371"/>
                      </a:lnTo>
                      <a:lnTo>
                        <a:pt x="845" y="273"/>
                      </a:lnTo>
                      <a:lnTo>
                        <a:pt x="943" y="179"/>
                      </a:lnTo>
                      <a:lnTo>
                        <a:pt x="1045" y="87"/>
                      </a:lnTo>
                      <a:lnTo>
                        <a:pt x="1150" y="0"/>
                      </a:lnTo>
                      <a:lnTo>
                        <a:pt x="1350" y="254"/>
                      </a:lnTo>
                      <a:lnTo>
                        <a:pt x="1256" y="332"/>
                      </a:lnTo>
                      <a:lnTo>
                        <a:pt x="1164" y="415"/>
                      </a:lnTo>
                      <a:lnTo>
                        <a:pt x="1075" y="500"/>
                      </a:lnTo>
                      <a:lnTo>
                        <a:pt x="991" y="590"/>
                      </a:lnTo>
                      <a:lnTo>
                        <a:pt x="912" y="682"/>
                      </a:lnTo>
                      <a:lnTo>
                        <a:pt x="835" y="776"/>
                      </a:lnTo>
                      <a:lnTo>
                        <a:pt x="764" y="876"/>
                      </a:lnTo>
                      <a:lnTo>
                        <a:pt x="695" y="976"/>
                      </a:lnTo>
                      <a:lnTo>
                        <a:pt x="632" y="1082"/>
                      </a:lnTo>
                      <a:lnTo>
                        <a:pt x="572" y="1187"/>
                      </a:lnTo>
                      <a:lnTo>
                        <a:pt x="519" y="1297"/>
                      </a:lnTo>
                      <a:lnTo>
                        <a:pt x="469" y="1408"/>
                      </a:lnTo>
                      <a:lnTo>
                        <a:pt x="423" y="1521"/>
                      </a:lnTo>
                      <a:lnTo>
                        <a:pt x="382" y="1637"/>
                      </a:lnTo>
                      <a:lnTo>
                        <a:pt x="346" y="1756"/>
                      </a:lnTo>
                      <a:lnTo>
                        <a:pt x="315" y="1875"/>
                      </a:lnTo>
                      <a:lnTo>
                        <a:pt x="0" y="1800"/>
                      </a:lnTo>
                    </a:path>
                  </a:pathLst>
                </a:custGeom>
                <a:noFill/>
                <a:ln w="19050">
                  <a:noFill/>
                  <a:prstDash val="solid"/>
                  <a:round/>
                  <a:headEnd/>
                  <a:tailEnd/>
                </a:ln>
                <a:sp3d extrusionH="1270000"/>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Freeform 20">
                  <a:extLst>
                    <a:ext uri="{FF2B5EF4-FFF2-40B4-BE49-F238E27FC236}">
                      <a16:creationId xmlns:a16="http://schemas.microsoft.com/office/drawing/2014/main" id="{4B6E1F9A-7644-4A74-9DFE-8BC593AF9A24}"/>
                    </a:ext>
                  </a:extLst>
                </p:cNvPr>
                <p:cNvSpPr>
                  <a:spLocks/>
                </p:cNvSpPr>
                <p:nvPr/>
              </p:nvSpPr>
              <p:spPr bwMode="auto">
                <a:xfrm>
                  <a:off x="3755" y="924"/>
                  <a:ext cx="881" cy="468"/>
                </a:xfrm>
                <a:custGeom>
                  <a:avLst/>
                  <a:gdLst>
                    <a:gd name="T0" fmla="*/ 0 w 1763"/>
                    <a:gd name="T1" fmla="*/ 682 h 936"/>
                    <a:gd name="T2" fmla="*/ 96 w 1763"/>
                    <a:gd name="T3" fmla="*/ 609 h 936"/>
                    <a:gd name="T4" fmla="*/ 192 w 1763"/>
                    <a:gd name="T5" fmla="*/ 542 h 936"/>
                    <a:gd name="T6" fmla="*/ 292 w 1763"/>
                    <a:gd name="T7" fmla="*/ 479 h 936"/>
                    <a:gd name="T8" fmla="*/ 394 w 1763"/>
                    <a:gd name="T9" fmla="*/ 417 h 936"/>
                    <a:gd name="T10" fmla="*/ 498 w 1763"/>
                    <a:gd name="T11" fmla="*/ 359 h 936"/>
                    <a:gd name="T12" fmla="*/ 603 w 1763"/>
                    <a:gd name="T13" fmla="*/ 308 h 936"/>
                    <a:gd name="T14" fmla="*/ 711 w 1763"/>
                    <a:gd name="T15" fmla="*/ 258 h 936"/>
                    <a:gd name="T16" fmla="*/ 818 w 1763"/>
                    <a:gd name="T17" fmla="*/ 214 h 936"/>
                    <a:gd name="T18" fmla="*/ 930 w 1763"/>
                    <a:gd name="T19" fmla="*/ 173 h 936"/>
                    <a:gd name="T20" fmla="*/ 1041 w 1763"/>
                    <a:gd name="T21" fmla="*/ 135 h 936"/>
                    <a:gd name="T22" fmla="*/ 1154 w 1763"/>
                    <a:gd name="T23" fmla="*/ 102 h 936"/>
                    <a:gd name="T24" fmla="*/ 1269 w 1763"/>
                    <a:gd name="T25" fmla="*/ 73 h 936"/>
                    <a:gd name="T26" fmla="*/ 1385 w 1763"/>
                    <a:gd name="T27" fmla="*/ 48 h 936"/>
                    <a:gd name="T28" fmla="*/ 1502 w 1763"/>
                    <a:gd name="T29" fmla="*/ 29 h 936"/>
                    <a:gd name="T30" fmla="*/ 1619 w 1763"/>
                    <a:gd name="T31" fmla="*/ 12 h 936"/>
                    <a:gd name="T32" fmla="*/ 1736 w 1763"/>
                    <a:gd name="T33" fmla="*/ 0 h 936"/>
                    <a:gd name="T34" fmla="*/ 1763 w 1763"/>
                    <a:gd name="T35" fmla="*/ 323 h 936"/>
                    <a:gd name="T36" fmla="*/ 1657 w 1763"/>
                    <a:gd name="T37" fmla="*/ 335 h 936"/>
                    <a:gd name="T38" fmla="*/ 1552 w 1763"/>
                    <a:gd name="T39" fmla="*/ 348 h 936"/>
                    <a:gd name="T40" fmla="*/ 1446 w 1763"/>
                    <a:gd name="T41" fmla="*/ 367 h 936"/>
                    <a:gd name="T42" fmla="*/ 1342 w 1763"/>
                    <a:gd name="T43" fmla="*/ 388 h 936"/>
                    <a:gd name="T44" fmla="*/ 1239 w 1763"/>
                    <a:gd name="T45" fmla="*/ 415 h 936"/>
                    <a:gd name="T46" fmla="*/ 1137 w 1763"/>
                    <a:gd name="T47" fmla="*/ 444 h 936"/>
                    <a:gd name="T48" fmla="*/ 1037 w 1763"/>
                    <a:gd name="T49" fmla="*/ 479 h 936"/>
                    <a:gd name="T50" fmla="*/ 937 w 1763"/>
                    <a:gd name="T51" fmla="*/ 515 h 936"/>
                    <a:gd name="T52" fmla="*/ 839 w 1763"/>
                    <a:gd name="T53" fmla="*/ 555 h 936"/>
                    <a:gd name="T54" fmla="*/ 743 w 1763"/>
                    <a:gd name="T55" fmla="*/ 600 h 936"/>
                    <a:gd name="T56" fmla="*/ 647 w 1763"/>
                    <a:gd name="T57" fmla="*/ 648 h 936"/>
                    <a:gd name="T58" fmla="*/ 555 w 1763"/>
                    <a:gd name="T59" fmla="*/ 698 h 936"/>
                    <a:gd name="T60" fmla="*/ 463 w 1763"/>
                    <a:gd name="T61" fmla="*/ 753 h 936"/>
                    <a:gd name="T62" fmla="*/ 373 w 1763"/>
                    <a:gd name="T63" fmla="*/ 811 h 936"/>
                    <a:gd name="T64" fmla="*/ 286 w 1763"/>
                    <a:gd name="T65" fmla="*/ 872 h 936"/>
                    <a:gd name="T66" fmla="*/ 200 w 1763"/>
                    <a:gd name="T67" fmla="*/ 936 h 936"/>
                    <a:gd name="T68" fmla="*/ 0 w 1763"/>
                    <a:gd name="T69" fmla="*/ 682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3" h="936">
                      <a:moveTo>
                        <a:pt x="0" y="682"/>
                      </a:moveTo>
                      <a:lnTo>
                        <a:pt x="96" y="609"/>
                      </a:lnTo>
                      <a:lnTo>
                        <a:pt x="192" y="542"/>
                      </a:lnTo>
                      <a:lnTo>
                        <a:pt x="292" y="479"/>
                      </a:lnTo>
                      <a:lnTo>
                        <a:pt x="394" y="417"/>
                      </a:lnTo>
                      <a:lnTo>
                        <a:pt x="498" y="359"/>
                      </a:lnTo>
                      <a:lnTo>
                        <a:pt x="603" y="308"/>
                      </a:lnTo>
                      <a:lnTo>
                        <a:pt x="711" y="258"/>
                      </a:lnTo>
                      <a:lnTo>
                        <a:pt x="818" y="214"/>
                      </a:lnTo>
                      <a:lnTo>
                        <a:pt x="930" y="173"/>
                      </a:lnTo>
                      <a:lnTo>
                        <a:pt x="1041" y="135"/>
                      </a:lnTo>
                      <a:lnTo>
                        <a:pt x="1154" y="102"/>
                      </a:lnTo>
                      <a:lnTo>
                        <a:pt x="1269" y="73"/>
                      </a:lnTo>
                      <a:lnTo>
                        <a:pt x="1385" y="48"/>
                      </a:lnTo>
                      <a:lnTo>
                        <a:pt x="1502" y="29"/>
                      </a:lnTo>
                      <a:lnTo>
                        <a:pt x="1619" y="12"/>
                      </a:lnTo>
                      <a:lnTo>
                        <a:pt x="1736" y="0"/>
                      </a:lnTo>
                      <a:lnTo>
                        <a:pt x="1763" y="323"/>
                      </a:lnTo>
                      <a:lnTo>
                        <a:pt x="1657" y="335"/>
                      </a:lnTo>
                      <a:lnTo>
                        <a:pt x="1552" y="348"/>
                      </a:lnTo>
                      <a:lnTo>
                        <a:pt x="1446" y="367"/>
                      </a:lnTo>
                      <a:lnTo>
                        <a:pt x="1342" y="388"/>
                      </a:lnTo>
                      <a:lnTo>
                        <a:pt x="1239" y="415"/>
                      </a:lnTo>
                      <a:lnTo>
                        <a:pt x="1137" y="444"/>
                      </a:lnTo>
                      <a:lnTo>
                        <a:pt x="1037" y="479"/>
                      </a:lnTo>
                      <a:lnTo>
                        <a:pt x="937" y="515"/>
                      </a:lnTo>
                      <a:lnTo>
                        <a:pt x="839" y="555"/>
                      </a:lnTo>
                      <a:lnTo>
                        <a:pt x="743" y="600"/>
                      </a:lnTo>
                      <a:lnTo>
                        <a:pt x="647" y="648"/>
                      </a:lnTo>
                      <a:lnTo>
                        <a:pt x="555" y="698"/>
                      </a:lnTo>
                      <a:lnTo>
                        <a:pt x="463" y="753"/>
                      </a:lnTo>
                      <a:lnTo>
                        <a:pt x="373" y="811"/>
                      </a:lnTo>
                      <a:lnTo>
                        <a:pt x="286" y="872"/>
                      </a:lnTo>
                      <a:lnTo>
                        <a:pt x="200" y="936"/>
                      </a:lnTo>
                      <a:lnTo>
                        <a:pt x="0" y="682"/>
                      </a:lnTo>
                      <a:close/>
                    </a:path>
                  </a:pathLst>
                </a:custGeom>
                <a:solidFill>
                  <a:srgbClr val="FF7C80"/>
                </a:solidFill>
                <a:ln>
                  <a:noFill/>
                </a:ln>
                <a:sp3d extrusionH="12700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Freeform 21">
                  <a:extLst>
                    <a:ext uri="{FF2B5EF4-FFF2-40B4-BE49-F238E27FC236}">
                      <a16:creationId xmlns:a16="http://schemas.microsoft.com/office/drawing/2014/main" id="{55D8404E-4D02-4D6E-A18E-A39715FB0F42}"/>
                    </a:ext>
                  </a:extLst>
                </p:cNvPr>
                <p:cNvSpPr>
                  <a:spLocks/>
                </p:cNvSpPr>
                <p:nvPr/>
              </p:nvSpPr>
              <p:spPr bwMode="auto">
                <a:xfrm>
                  <a:off x="3755" y="924"/>
                  <a:ext cx="881" cy="468"/>
                </a:xfrm>
                <a:custGeom>
                  <a:avLst/>
                  <a:gdLst>
                    <a:gd name="T0" fmla="*/ 0 w 1763"/>
                    <a:gd name="T1" fmla="*/ 682 h 936"/>
                    <a:gd name="T2" fmla="*/ 96 w 1763"/>
                    <a:gd name="T3" fmla="*/ 609 h 936"/>
                    <a:gd name="T4" fmla="*/ 192 w 1763"/>
                    <a:gd name="T5" fmla="*/ 542 h 936"/>
                    <a:gd name="T6" fmla="*/ 292 w 1763"/>
                    <a:gd name="T7" fmla="*/ 479 h 936"/>
                    <a:gd name="T8" fmla="*/ 394 w 1763"/>
                    <a:gd name="T9" fmla="*/ 417 h 936"/>
                    <a:gd name="T10" fmla="*/ 498 w 1763"/>
                    <a:gd name="T11" fmla="*/ 359 h 936"/>
                    <a:gd name="T12" fmla="*/ 603 w 1763"/>
                    <a:gd name="T13" fmla="*/ 308 h 936"/>
                    <a:gd name="T14" fmla="*/ 711 w 1763"/>
                    <a:gd name="T15" fmla="*/ 258 h 936"/>
                    <a:gd name="T16" fmla="*/ 818 w 1763"/>
                    <a:gd name="T17" fmla="*/ 214 h 936"/>
                    <a:gd name="T18" fmla="*/ 930 w 1763"/>
                    <a:gd name="T19" fmla="*/ 173 h 936"/>
                    <a:gd name="T20" fmla="*/ 1041 w 1763"/>
                    <a:gd name="T21" fmla="*/ 135 h 936"/>
                    <a:gd name="T22" fmla="*/ 1154 w 1763"/>
                    <a:gd name="T23" fmla="*/ 102 h 936"/>
                    <a:gd name="T24" fmla="*/ 1269 w 1763"/>
                    <a:gd name="T25" fmla="*/ 73 h 936"/>
                    <a:gd name="T26" fmla="*/ 1385 w 1763"/>
                    <a:gd name="T27" fmla="*/ 48 h 936"/>
                    <a:gd name="T28" fmla="*/ 1502 w 1763"/>
                    <a:gd name="T29" fmla="*/ 29 h 936"/>
                    <a:gd name="T30" fmla="*/ 1619 w 1763"/>
                    <a:gd name="T31" fmla="*/ 12 h 936"/>
                    <a:gd name="T32" fmla="*/ 1736 w 1763"/>
                    <a:gd name="T33" fmla="*/ 0 h 936"/>
                    <a:gd name="T34" fmla="*/ 1763 w 1763"/>
                    <a:gd name="T35" fmla="*/ 323 h 936"/>
                    <a:gd name="T36" fmla="*/ 1657 w 1763"/>
                    <a:gd name="T37" fmla="*/ 335 h 936"/>
                    <a:gd name="T38" fmla="*/ 1552 w 1763"/>
                    <a:gd name="T39" fmla="*/ 348 h 936"/>
                    <a:gd name="T40" fmla="*/ 1446 w 1763"/>
                    <a:gd name="T41" fmla="*/ 367 h 936"/>
                    <a:gd name="T42" fmla="*/ 1342 w 1763"/>
                    <a:gd name="T43" fmla="*/ 388 h 936"/>
                    <a:gd name="T44" fmla="*/ 1239 w 1763"/>
                    <a:gd name="T45" fmla="*/ 415 h 936"/>
                    <a:gd name="T46" fmla="*/ 1137 w 1763"/>
                    <a:gd name="T47" fmla="*/ 444 h 936"/>
                    <a:gd name="T48" fmla="*/ 1037 w 1763"/>
                    <a:gd name="T49" fmla="*/ 479 h 936"/>
                    <a:gd name="T50" fmla="*/ 937 w 1763"/>
                    <a:gd name="T51" fmla="*/ 515 h 936"/>
                    <a:gd name="T52" fmla="*/ 839 w 1763"/>
                    <a:gd name="T53" fmla="*/ 555 h 936"/>
                    <a:gd name="T54" fmla="*/ 743 w 1763"/>
                    <a:gd name="T55" fmla="*/ 600 h 936"/>
                    <a:gd name="T56" fmla="*/ 647 w 1763"/>
                    <a:gd name="T57" fmla="*/ 648 h 936"/>
                    <a:gd name="T58" fmla="*/ 555 w 1763"/>
                    <a:gd name="T59" fmla="*/ 698 h 936"/>
                    <a:gd name="T60" fmla="*/ 463 w 1763"/>
                    <a:gd name="T61" fmla="*/ 753 h 936"/>
                    <a:gd name="T62" fmla="*/ 373 w 1763"/>
                    <a:gd name="T63" fmla="*/ 811 h 936"/>
                    <a:gd name="T64" fmla="*/ 286 w 1763"/>
                    <a:gd name="T65" fmla="*/ 872 h 936"/>
                    <a:gd name="T66" fmla="*/ 200 w 1763"/>
                    <a:gd name="T67" fmla="*/ 936 h 936"/>
                    <a:gd name="T68" fmla="*/ 0 w 1763"/>
                    <a:gd name="T69" fmla="*/ 682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3" h="936">
                      <a:moveTo>
                        <a:pt x="0" y="682"/>
                      </a:moveTo>
                      <a:lnTo>
                        <a:pt x="96" y="609"/>
                      </a:lnTo>
                      <a:lnTo>
                        <a:pt x="192" y="542"/>
                      </a:lnTo>
                      <a:lnTo>
                        <a:pt x="292" y="479"/>
                      </a:lnTo>
                      <a:lnTo>
                        <a:pt x="394" y="417"/>
                      </a:lnTo>
                      <a:lnTo>
                        <a:pt x="498" y="359"/>
                      </a:lnTo>
                      <a:lnTo>
                        <a:pt x="603" y="308"/>
                      </a:lnTo>
                      <a:lnTo>
                        <a:pt x="711" y="258"/>
                      </a:lnTo>
                      <a:lnTo>
                        <a:pt x="818" y="214"/>
                      </a:lnTo>
                      <a:lnTo>
                        <a:pt x="930" y="173"/>
                      </a:lnTo>
                      <a:lnTo>
                        <a:pt x="1041" y="135"/>
                      </a:lnTo>
                      <a:lnTo>
                        <a:pt x="1154" y="102"/>
                      </a:lnTo>
                      <a:lnTo>
                        <a:pt x="1269" y="73"/>
                      </a:lnTo>
                      <a:lnTo>
                        <a:pt x="1385" y="48"/>
                      </a:lnTo>
                      <a:lnTo>
                        <a:pt x="1502" y="29"/>
                      </a:lnTo>
                      <a:lnTo>
                        <a:pt x="1619" y="12"/>
                      </a:lnTo>
                      <a:lnTo>
                        <a:pt x="1736" y="0"/>
                      </a:lnTo>
                      <a:lnTo>
                        <a:pt x="1763" y="323"/>
                      </a:lnTo>
                      <a:lnTo>
                        <a:pt x="1657" y="335"/>
                      </a:lnTo>
                      <a:lnTo>
                        <a:pt x="1552" y="348"/>
                      </a:lnTo>
                      <a:lnTo>
                        <a:pt x="1446" y="367"/>
                      </a:lnTo>
                      <a:lnTo>
                        <a:pt x="1342" y="388"/>
                      </a:lnTo>
                      <a:lnTo>
                        <a:pt x="1239" y="415"/>
                      </a:lnTo>
                      <a:lnTo>
                        <a:pt x="1137" y="444"/>
                      </a:lnTo>
                      <a:lnTo>
                        <a:pt x="1037" y="479"/>
                      </a:lnTo>
                      <a:lnTo>
                        <a:pt x="937" y="515"/>
                      </a:lnTo>
                      <a:lnTo>
                        <a:pt x="839" y="555"/>
                      </a:lnTo>
                      <a:lnTo>
                        <a:pt x="743" y="600"/>
                      </a:lnTo>
                      <a:lnTo>
                        <a:pt x="647" y="648"/>
                      </a:lnTo>
                      <a:lnTo>
                        <a:pt x="555" y="698"/>
                      </a:lnTo>
                      <a:lnTo>
                        <a:pt x="463" y="753"/>
                      </a:lnTo>
                      <a:lnTo>
                        <a:pt x="373" y="811"/>
                      </a:lnTo>
                      <a:lnTo>
                        <a:pt x="286" y="872"/>
                      </a:lnTo>
                      <a:lnTo>
                        <a:pt x="200" y="936"/>
                      </a:lnTo>
                      <a:lnTo>
                        <a:pt x="0" y="682"/>
                      </a:lnTo>
                    </a:path>
                  </a:pathLst>
                </a:custGeom>
                <a:noFill/>
                <a:ln w="19050">
                  <a:noFill/>
                  <a:prstDash val="solid"/>
                  <a:round/>
                  <a:headEnd/>
                  <a:tailEnd/>
                </a:ln>
                <a:sp3d extrusionH="1270000"/>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Freeform 22">
                  <a:extLst>
                    <a:ext uri="{FF2B5EF4-FFF2-40B4-BE49-F238E27FC236}">
                      <a16:creationId xmlns:a16="http://schemas.microsoft.com/office/drawing/2014/main" id="{85DC2488-CD41-438E-9188-C6A6D52021F1}"/>
                    </a:ext>
                  </a:extLst>
                </p:cNvPr>
                <p:cNvSpPr>
                  <a:spLocks/>
                </p:cNvSpPr>
                <p:nvPr/>
              </p:nvSpPr>
              <p:spPr bwMode="auto">
                <a:xfrm>
                  <a:off x="4623" y="918"/>
                  <a:ext cx="133" cy="167"/>
                </a:xfrm>
                <a:custGeom>
                  <a:avLst/>
                  <a:gdLst>
                    <a:gd name="T0" fmla="*/ 0 w 265"/>
                    <a:gd name="T1" fmla="*/ 11 h 334"/>
                    <a:gd name="T2" fmla="*/ 133 w 265"/>
                    <a:gd name="T3" fmla="*/ 4 h 334"/>
                    <a:gd name="T4" fmla="*/ 265 w 265"/>
                    <a:gd name="T5" fmla="*/ 0 h 334"/>
                    <a:gd name="T6" fmla="*/ 265 w 265"/>
                    <a:gd name="T7" fmla="*/ 324 h 334"/>
                    <a:gd name="T8" fmla="*/ 146 w 265"/>
                    <a:gd name="T9" fmla="*/ 326 h 334"/>
                    <a:gd name="T10" fmla="*/ 27 w 265"/>
                    <a:gd name="T11" fmla="*/ 334 h 334"/>
                    <a:gd name="T12" fmla="*/ 0 w 265"/>
                    <a:gd name="T13" fmla="*/ 11 h 334"/>
                  </a:gdLst>
                  <a:ahLst/>
                  <a:cxnLst>
                    <a:cxn ang="0">
                      <a:pos x="T0" y="T1"/>
                    </a:cxn>
                    <a:cxn ang="0">
                      <a:pos x="T2" y="T3"/>
                    </a:cxn>
                    <a:cxn ang="0">
                      <a:pos x="T4" y="T5"/>
                    </a:cxn>
                    <a:cxn ang="0">
                      <a:pos x="T6" y="T7"/>
                    </a:cxn>
                    <a:cxn ang="0">
                      <a:pos x="T8" y="T9"/>
                    </a:cxn>
                    <a:cxn ang="0">
                      <a:pos x="T10" y="T11"/>
                    </a:cxn>
                    <a:cxn ang="0">
                      <a:pos x="T12" y="T13"/>
                    </a:cxn>
                  </a:cxnLst>
                  <a:rect l="0" t="0" r="r" b="b"/>
                  <a:pathLst>
                    <a:path w="265" h="334">
                      <a:moveTo>
                        <a:pt x="0" y="11"/>
                      </a:moveTo>
                      <a:lnTo>
                        <a:pt x="133" y="4"/>
                      </a:lnTo>
                      <a:lnTo>
                        <a:pt x="265" y="0"/>
                      </a:lnTo>
                      <a:lnTo>
                        <a:pt x="265" y="324"/>
                      </a:lnTo>
                      <a:lnTo>
                        <a:pt x="146" y="326"/>
                      </a:lnTo>
                      <a:lnTo>
                        <a:pt x="27" y="334"/>
                      </a:lnTo>
                      <a:lnTo>
                        <a:pt x="0" y="11"/>
                      </a:lnTo>
                      <a:close/>
                    </a:path>
                  </a:pathLst>
                </a:custGeom>
                <a:solidFill>
                  <a:srgbClr val="AFABAB"/>
                </a:solidFill>
                <a:ln>
                  <a:noFill/>
                </a:ln>
                <a:sp3d extrusionH="12700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2" name="Freeform 23">
                  <a:extLst>
                    <a:ext uri="{FF2B5EF4-FFF2-40B4-BE49-F238E27FC236}">
                      <a16:creationId xmlns:a16="http://schemas.microsoft.com/office/drawing/2014/main" id="{510D79E8-D876-48BD-BDF1-313287147BEF}"/>
                    </a:ext>
                  </a:extLst>
                </p:cNvPr>
                <p:cNvSpPr>
                  <a:spLocks/>
                </p:cNvSpPr>
                <p:nvPr/>
              </p:nvSpPr>
              <p:spPr bwMode="auto">
                <a:xfrm>
                  <a:off x="4623" y="918"/>
                  <a:ext cx="133" cy="167"/>
                </a:xfrm>
                <a:custGeom>
                  <a:avLst/>
                  <a:gdLst>
                    <a:gd name="T0" fmla="*/ 0 w 265"/>
                    <a:gd name="T1" fmla="*/ 11 h 334"/>
                    <a:gd name="T2" fmla="*/ 133 w 265"/>
                    <a:gd name="T3" fmla="*/ 4 h 334"/>
                    <a:gd name="T4" fmla="*/ 265 w 265"/>
                    <a:gd name="T5" fmla="*/ 0 h 334"/>
                    <a:gd name="T6" fmla="*/ 265 w 265"/>
                    <a:gd name="T7" fmla="*/ 324 h 334"/>
                    <a:gd name="T8" fmla="*/ 146 w 265"/>
                    <a:gd name="T9" fmla="*/ 326 h 334"/>
                    <a:gd name="T10" fmla="*/ 27 w 265"/>
                    <a:gd name="T11" fmla="*/ 334 h 334"/>
                    <a:gd name="T12" fmla="*/ 0 w 265"/>
                    <a:gd name="T13" fmla="*/ 11 h 334"/>
                  </a:gdLst>
                  <a:ahLst/>
                  <a:cxnLst>
                    <a:cxn ang="0">
                      <a:pos x="T0" y="T1"/>
                    </a:cxn>
                    <a:cxn ang="0">
                      <a:pos x="T2" y="T3"/>
                    </a:cxn>
                    <a:cxn ang="0">
                      <a:pos x="T4" y="T5"/>
                    </a:cxn>
                    <a:cxn ang="0">
                      <a:pos x="T6" y="T7"/>
                    </a:cxn>
                    <a:cxn ang="0">
                      <a:pos x="T8" y="T9"/>
                    </a:cxn>
                    <a:cxn ang="0">
                      <a:pos x="T10" y="T11"/>
                    </a:cxn>
                    <a:cxn ang="0">
                      <a:pos x="T12" y="T13"/>
                    </a:cxn>
                  </a:cxnLst>
                  <a:rect l="0" t="0" r="r" b="b"/>
                  <a:pathLst>
                    <a:path w="265" h="334">
                      <a:moveTo>
                        <a:pt x="0" y="11"/>
                      </a:moveTo>
                      <a:lnTo>
                        <a:pt x="133" y="4"/>
                      </a:lnTo>
                      <a:lnTo>
                        <a:pt x="265" y="0"/>
                      </a:lnTo>
                      <a:lnTo>
                        <a:pt x="265" y="324"/>
                      </a:lnTo>
                      <a:lnTo>
                        <a:pt x="146" y="326"/>
                      </a:lnTo>
                      <a:lnTo>
                        <a:pt x="27" y="334"/>
                      </a:lnTo>
                      <a:lnTo>
                        <a:pt x="0" y="11"/>
                      </a:lnTo>
                    </a:path>
                  </a:pathLst>
                </a:custGeom>
                <a:noFill/>
                <a:ln w="19050">
                  <a:noFill/>
                  <a:prstDash val="solid"/>
                  <a:round/>
                  <a:headEnd/>
                  <a:tailEnd/>
                </a:ln>
                <a:sp3d extrusionH="1270000"/>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grpSp>
        </p:grpSp>
        <p:grpSp>
          <p:nvGrpSpPr>
            <p:cNvPr id="10" name="그룹 9">
              <a:extLst>
                <a:ext uri="{FF2B5EF4-FFF2-40B4-BE49-F238E27FC236}">
                  <a16:creationId xmlns:a16="http://schemas.microsoft.com/office/drawing/2014/main" id="{2A743653-AD50-4CA8-87AF-EDBF7EB9EE27}"/>
                </a:ext>
              </a:extLst>
            </p:cNvPr>
            <p:cNvGrpSpPr/>
            <p:nvPr/>
          </p:nvGrpSpPr>
          <p:grpSpPr>
            <a:xfrm>
              <a:off x="1631574" y="2134076"/>
              <a:ext cx="10858945" cy="4214681"/>
              <a:chOff x="1631574" y="2134076"/>
              <a:chExt cx="10858945" cy="4214681"/>
            </a:xfrm>
          </p:grpSpPr>
          <p:cxnSp>
            <p:nvCxnSpPr>
              <p:cNvPr id="25" name="직선 연결선 24">
                <a:extLst>
                  <a:ext uri="{FF2B5EF4-FFF2-40B4-BE49-F238E27FC236}">
                    <a16:creationId xmlns:a16="http://schemas.microsoft.com/office/drawing/2014/main" id="{A147B272-9B00-43DC-981D-BD313219C800}"/>
                  </a:ext>
                </a:extLst>
              </p:cNvPr>
              <p:cNvCxnSpPr/>
              <p:nvPr/>
            </p:nvCxnSpPr>
            <p:spPr>
              <a:xfrm>
                <a:off x="4101933" y="2352920"/>
                <a:ext cx="1620000" cy="2064"/>
              </a:xfrm>
              <a:prstGeom prst="line">
                <a:avLst/>
              </a:prstGeom>
              <a:ln w="12700">
                <a:solidFill>
                  <a:schemeClr val="bg1">
                    <a:lumMod val="5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ACF467ED-E2A8-4F14-9BB2-84D687B3F029}"/>
                  </a:ext>
                </a:extLst>
              </p:cNvPr>
              <p:cNvCxnSpPr>
                <a:cxnSpLocks/>
              </p:cNvCxnSpPr>
              <p:nvPr/>
            </p:nvCxnSpPr>
            <p:spPr>
              <a:xfrm>
                <a:off x="5637508" y="2647069"/>
                <a:ext cx="776652" cy="2064"/>
              </a:xfrm>
              <a:prstGeom prst="line">
                <a:avLst/>
              </a:prstGeom>
              <a:ln w="12700">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36" name="타원 35">
                <a:extLst>
                  <a:ext uri="{FF2B5EF4-FFF2-40B4-BE49-F238E27FC236}">
                    <a16:creationId xmlns:a16="http://schemas.microsoft.com/office/drawing/2014/main" id="{2C088CB1-E1BA-4ABF-924B-7DB700BCAD5F}"/>
                  </a:ext>
                </a:extLst>
              </p:cNvPr>
              <p:cNvSpPr/>
              <p:nvPr/>
            </p:nvSpPr>
            <p:spPr>
              <a:xfrm>
                <a:off x="5595220" y="2609561"/>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a:extLst>
                  <a:ext uri="{FF2B5EF4-FFF2-40B4-BE49-F238E27FC236}">
                    <a16:creationId xmlns:a16="http://schemas.microsoft.com/office/drawing/2014/main" id="{046F094E-2A92-447D-AC8E-BB2F7180429A}"/>
                  </a:ext>
                </a:extLst>
              </p:cNvPr>
              <p:cNvCxnSpPr/>
              <p:nvPr/>
            </p:nvCxnSpPr>
            <p:spPr>
              <a:xfrm rot="10800000">
                <a:off x="7650756" y="2633234"/>
                <a:ext cx="792000" cy="0"/>
              </a:xfrm>
              <a:prstGeom prst="line">
                <a:avLst/>
              </a:prstGeom>
              <a:ln w="12700">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38" name="타원 37">
                <a:extLst>
                  <a:ext uri="{FF2B5EF4-FFF2-40B4-BE49-F238E27FC236}">
                    <a16:creationId xmlns:a16="http://schemas.microsoft.com/office/drawing/2014/main" id="{F2384873-58A1-4293-B1BB-3100AA27A7FA}"/>
                  </a:ext>
                </a:extLst>
              </p:cNvPr>
              <p:cNvSpPr/>
              <p:nvPr/>
            </p:nvSpPr>
            <p:spPr>
              <a:xfrm>
                <a:off x="8407631" y="2601997"/>
                <a:ext cx="72000" cy="72000"/>
              </a:xfrm>
              <a:prstGeom prst="ellipse">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연결선 39">
                <a:extLst>
                  <a:ext uri="{FF2B5EF4-FFF2-40B4-BE49-F238E27FC236}">
                    <a16:creationId xmlns:a16="http://schemas.microsoft.com/office/drawing/2014/main" id="{DFE8B675-215B-4B9B-9EDD-CC3F3CB439ED}"/>
                  </a:ext>
                </a:extLst>
              </p:cNvPr>
              <p:cNvCxnSpPr>
                <a:cxnSpLocks/>
              </p:cNvCxnSpPr>
              <p:nvPr/>
            </p:nvCxnSpPr>
            <p:spPr>
              <a:xfrm flipH="1">
                <a:off x="3379205" y="3551541"/>
                <a:ext cx="1608142" cy="0"/>
              </a:xfrm>
              <a:prstGeom prst="line">
                <a:avLst/>
              </a:prstGeom>
              <a:ln w="12700">
                <a:solidFill>
                  <a:schemeClr val="bg1">
                    <a:lumMod val="5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41" name="타원 40">
                <a:extLst>
                  <a:ext uri="{FF2B5EF4-FFF2-40B4-BE49-F238E27FC236}">
                    <a16:creationId xmlns:a16="http://schemas.microsoft.com/office/drawing/2014/main" id="{F05DB1DC-837C-43B7-8026-1AADB2EB8B12}"/>
                  </a:ext>
                </a:extLst>
              </p:cNvPr>
              <p:cNvSpPr/>
              <p:nvPr/>
            </p:nvSpPr>
            <p:spPr>
              <a:xfrm>
                <a:off x="4949246" y="351844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a:extLst>
                  <a:ext uri="{FF2B5EF4-FFF2-40B4-BE49-F238E27FC236}">
                    <a16:creationId xmlns:a16="http://schemas.microsoft.com/office/drawing/2014/main" id="{357FB9E8-4F59-4219-A567-692DAD203B9F}"/>
                  </a:ext>
                </a:extLst>
              </p:cNvPr>
              <p:cNvSpPr/>
              <p:nvPr/>
            </p:nvSpPr>
            <p:spPr>
              <a:xfrm>
                <a:off x="3280022" y="3515113"/>
                <a:ext cx="72000" cy="72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7" name="직선 연결선 46">
                <a:extLst>
                  <a:ext uri="{FF2B5EF4-FFF2-40B4-BE49-F238E27FC236}">
                    <a16:creationId xmlns:a16="http://schemas.microsoft.com/office/drawing/2014/main" id="{DFF5BA8F-FFFA-44A0-A836-0405D6B6BEF0}"/>
                  </a:ext>
                </a:extLst>
              </p:cNvPr>
              <p:cNvCxnSpPr/>
              <p:nvPr/>
            </p:nvCxnSpPr>
            <p:spPr>
              <a:xfrm>
                <a:off x="7806908" y="4713607"/>
                <a:ext cx="907190" cy="2064"/>
              </a:xfrm>
              <a:prstGeom prst="line">
                <a:avLst/>
              </a:prstGeom>
              <a:ln w="12700">
                <a:solidFill>
                  <a:schemeClr val="bg1">
                    <a:lumMod val="5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8" name="타원 47">
                <a:extLst>
                  <a:ext uri="{FF2B5EF4-FFF2-40B4-BE49-F238E27FC236}">
                    <a16:creationId xmlns:a16="http://schemas.microsoft.com/office/drawing/2014/main" id="{14D9B649-4EDC-4913-B7A3-B912EF6847B3}"/>
                  </a:ext>
                </a:extLst>
              </p:cNvPr>
              <p:cNvSpPr/>
              <p:nvPr/>
            </p:nvSpPr>
            <p:spPr>
              <a:xfrm>
                <a:off x="8682861" y="4683043"/>
                <a:ext cx="72000" cy="72000"/>
              </a:xfrm>
              <a:prstGeom prst="ellipse">
                <a:avLst/>
              </a:prstGeom>
              <a:solidFill>
                <a:srgbClr val="39B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69665DEE-6362-4C08-B03A-161020DAE837}"/>
                  </a:ext>
                </a:extLst>
              </p:cNvPr>
              <p:cNvSpPr/>
              <p:nvPr/>
            </p:nvSpPr>
            <p:spPr>
              <a:xfrm>
                <a:off x="7776081" y="4675423"/>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a:extLst>
                  <a:ext uri="{FF2B5EF4-FFF2-40B4-BE49-F238E27FC236}">
                    <a16:creationId xmlns:a16="http://schemas.microsoft.com/office/drawing/2014/main" id="{D6B2319F-7A44-4D61-8088-197538C024C6}"/>
                  </a:ext>
                </a:extLst>
              </p:cNvPr>
              <p:cNvSpPr/>
              <p:nvPr/>
            </p:nvSpPr>
            <p:spPr>
              <a:xfrm>
                <a:off x="8930278" y="4427442"/>
                <a:ext cx="3560241" cy="567963"/>
              </a:xfrm>
              <a:prstGeom prst="rect">
                <a:avLst/>
              </a:prstGeom>
            </p:spPr>
            <p:txBody>
              <a:bodyPr wrap="square">
                <a:spAutoFit/>
              </a:bodyPr>
              <a:lstStyle/>
              <a:p>
                <a:pPr algn="ctr">
                  <a:lnSpc>
                    <a:spcPct val="150000"/>
                  </a:lnSpc>
                </a:pPr>
                <a:r>
                  <a:rPr lang="en-US" altLang="ko-KR" sz="20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Korean Sign Language </a:t>
                </a:r>
                <a:r>
                  <a:rPr lang="en-US" altLang="ko-KR" sz="10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(78.7%)</a:t>
                </a:r>
                <a:endParaRPr lang="ko-KR" altLang="en-US" sz="10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9" name="TextBox 8">
                <a:extLst>
                  <a:ext uri="{FF2B5EF4-FFF2-40B4-BE49-F238E27FC236}">
                    <a16:creationId xmlns:a16="http://schemas.microsoft.com/office/drawing/2014/main" id="{60A45C82-F7E7-4B15-893F-8885DA256579}"/>
                  </a:ext>
                </a:extLst>
              </p:cNvPr>
              <p:cNvSpPr txBox="1"/>
              <p:nvPr/>
            </p:nvSpPr>
            <p:spPr>
              <a:xfrm>
                <a:off x="7850176" y="6077491"/>
                <a:ext cx="4640343" cy="271266"/>
              </a:xfrm>
              <a:prstGeom prst="rect">
                <a:avLst/>
              </a:prstGeom>
              <a:noFill/>
            </p:spPr>
            <p:txBody>
              <a:bodyPr wrap="square" rtlCol="0">
                <a:spAutoFit/>
              </a:bodyPr>
              <a:lstStyle/>
              <a:p>
                <a:r>
                  <a:rPr lang="ko-KR" altLang="en-US" sz="1000" b="1" dirty="0">
                    <a:latin typeface="+mj-lt"/>
                  </a:rPr>
                  <a:t>출처 </a:t>
                </a:r>
                <a:r>
                  <a:rPr lang="en-US" altLang="ko-KR" sz="1000" b="1" dirty="0">
                    <a:latin typeface="+mj-lt"/>
                  </a:rPr>
                  <a:t>: </a:t>
                </a:r>
                <a:r>
                  <a:rPr lang="ko-KR" altLang="en-US" sz="1000" b="1" dirty="0">
                    <a:latin typeface="+mj-lt"/>
                  </a:rPr>
                  <a:t>청각 장애인의 언어 사용 실태 여부</a:t>
                </a:r>
                <a:r>
                  <a:rPr lang="en-US" altLang="ko-KR" sz="1000" b="1" dirty="0">
                    <a:latin typeface="+mj-lt"/>
                  </a:rPr>
                  <a:t>, </a:t>
                </a:r>
                <a:r>
                  <a:rPr lang="ko-KR" altLang="en-US" sz="1000" b="1" dirty="0">
                    <a:latin typeface="+mj-lt"/>
                  </a:rPr>
                  <a:t>한국 농아인 협회</a:t>
                </a:r>
              </a:p>
            </p:txBody>
          </p:sp>
          <p:sp>
            <p:nvSpPr>
              <p:cNvPr id="51" name="직사각형 50">
                <a:extLst>
                  <a:ext uri="{FF2B5EF4-FFF2-40B4-BE49-F238E27FC236}">
                    <a16:creationId xmlns:a16="http://schemas.microsoft.com/office/drawing/2014/main" id="{33398B5A-DC54-42C7-9AED-BCAE4B724919}"/>
                  </a:ext>
                </a:extLst>
              </p:cNvPr>
              <p:cNvSpPr/>
              <p:nvPr/>
            </p:nvSpPr>
            <p:spPr>
              <a:xfrm>
                <a:off x="8620531" y="2383860"/>
                <a:ext cx="2106596" cy="451404"/>
              </a:xfrm>
              <a:prstGeom prst="rect">
                <a:avLst/>
              </a:prstGeom>
            </p:spPr>
            <p:txBody>
              <a:bodyPr wrap="square">
                <a:spAutoFit/>
              </a:bodyPr>
              <a:lstStyle/>
              <a:p>
                <a:pPr algn="ctr">
                  <a:lnSpc>
                    <a:spcPct val="150000"/>
                  </a:lnSpc>
                </a:pPr>
                <a:r>
                  <a:rPr lang="en-US" altLang="ko-KR" sz="15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Simple Gesture </a:t>
                </a:r>
                <a:r>
                  <a:rPr lang="en-US" altLang="ko-KR" sz="10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(9.3%)</a:t>
                </a:r>
                <a:endParaRPr lang="ko-KR" altLang="en-US" sz="10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52" name="직사각형 51">
                <a:extLst>
                  <a:ext uri="{FF2B5EF4-FFF2-40B4-BE49-F238E27FC236}">
                    <a16:creationId xmlns:a16="http://schemas.microsoft.com/office/drawing/2014/main" id="{D071C521-3E00-4CE0-B5CA-B47F78F7D3FE}"/>
                  </a:ext>
                </a:extLst>
              </p:cNvPr>
              <p:cNvSpPr/>
              <p:nvPr/>
            </p:nvSpPr>
            <p:spPr>
              <a:xfrm>
                <a:off x="1631574" y="3289411"/>
                <a:ext cx="1517268" cy="451404"/>
              </a:xfrm>
              <a:prstGeom prst="rect">
                <a:avLst/>
              </a:prstGeom>
            </p:spPr>
            <p:txBody>
              <a:bodyPr wrap="square">
                <a:spAutoFit/>
              </a:bodyPr>
              <a:lstStyle/>
              <a:p>
                <a:pPr algn="ctr">
                  <a:lnSpc>
                    <a:spcPct val="150000"/>
                  </a:lnSpc>
                </a:pPr>
                <a:r>
                  <a:rPr lang="en-US" altLang="ko-KR" sz="15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Writing </a:t>
                </a:r>
                <a:r>
                  <a:rPr lang="en-US" altLang="ko-KR" sz="10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( 10.7%)</a:t>
                </a:r>
                <a:endParaRPr lang="ko-KR" altLang="en-US" sz="10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53" name="직사각형 52">
                <a:extLst>
                  <a:ext uri="{FF2B5EF4-FFF2-40B4-BE49-F238E27FC236}">
                    <a16:creationId xmlns:a16="http://schemas.microsoft.com/office/drawing/2014/main" id="{DD47BFAA-F679-4722-8D67-77D7E86149FD}"/>
                  </a:ext>
                </a:extLst>
              </p:cNvPr>
              <p:cNvSpPr/>
              <p:nvPr/>
            </p:nvSpPr>
            <p:spPr>
              <a:xfrm>
                <a:off x="2680410" y="2134076"/>
                <a:ext cx="1309097" cy="451404"/>
              </a:xfrm>
              <a:prstGeom prst="rect">
                <a:avLst/>
              </a:prstGeom>
            </p:spPr>
            <p:txBody>
              <a:bodyPr wrap="square">
                <a:spAutoFit/>
              </a:bodyPr>
              <a:lstStyle/>
              <a:p>
                <a:pPr algn="ctr">
                  <a:lnSpc>
                    <a:spcPct val="150000"/>
                  </a:lnSpc>
                </a:pPr>
                <a:r>
                  <a:rPr lang="en-US" altLang="ko-KR" sz="15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Other </a:t>
                </a:r>
                <a:r>
                  <a:rPr lang="en-US" altLang="ko-KR" sz="10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(1.3%)</a:t>
                </a:r>
                <a:endParaRPr lang="ko-KR" altLang="en-US" sz="1000" b="1" dirty="0">
                  <a:solidFill>
                    <a:prstClr val="black">
                      <a:lumMod val="65000"/>
                      <a:lumOff val="35000"/>
                    </a:prst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grpSp>
        <p:nvGrpSpPr>
          <p:cNvPr id="63" name="그룹 62">
            <a:extLst>
              <a:ext uri="{FF2B5EF4-FFF2-40B4-BE49-F238E27FC236}">
                <a16:creationId xmlns:a16="http://schemas.microsoft.com/office/drawing/2014/main" id="{806C3ABB-8FD5-482A-8A43-92F5F5BAD60A}"/>
              </a:ext>
            </a:extLst>
          </p:cNvPr>
          <p:cNvGrpSpPr/>
          <p:nvPr/>
        </p:nvGrpSpPr>
        <p:grpSpPr>
          <a:xfrm>
            <a:off x="547546" y="469479"/>
            <a:ext cx="3743012" cy="591050"/>
            <a:chOff x="547546" y="469479"/>
            <a:chExt cx="3743012" cy="591050"/>
          </a:xfrm>
        </p:grpSpPr>
        <p:sp>
          <p:nvSpPr>
            <p:cNvPr id="64" name="TextBox 63">
              <a:extLst>
                <a:ext uri="{FF2B5EF4-FFF2-40B4-BE49-F238E27FC236}">
                  <a16:creationId xmlns:a16="http://schemas.microsoft.com/office/drawing/2014/main" id="{16B3E72A-41EA-4632-8F80-EC5D8A42BDDE}"/>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Project Idea</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65" name="타원 64">
              <a:extLst>
                <a:ext uri="{FF2B5EF4-FFF2-40B4-BE49-F238E27FC236}">
                  <a16:creationId xmlns:a16="http://schemas.microsoft.com/office/drawing/2014/main" id="{4E2E7645-7F5D-4A37-A620-5EFE856375A9}"/>
                </a:ext>
              </a:extLst>
            </p:cNvPr>
            <p:cNvSpPr/>
            <p:nvPr/>
          </p:nvSpPr>
          <p:spPr>
            <a:xfrm>
              <a:off x="547546" y="469479"/>
              <a:ext cx="561975" cy="561975"/>
            </a:xfrm>
            <a:prstGeom prst="ellipse">
              <a:avLst/>
            </a:prstGeom>
            <a:solidFill>
              <a:srgbClr val="6D6E7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EAD9085F-99A0-4308-AAC6-01B1BA7D4EB6}"/>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02</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spTree>
    <p:extLst>
      <p:ext uri="{BB962C8B-B14F-4D97-AF65-F5344CB8AC3E}">
        <p14:creationId xmlns:p14="http://schemas.microsoft.com/office/powerpoint/2010/main" val="773437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그림 45"/>
          <p:cNvPicPr>
            <a:picLocks noChangeAspect="1"/>
          </p:cNvPicPr>
          <p:nvPr/>
        </p:nvPicPr>
        <p:blipFill rotWithShape="1">
          <a:blip r:embed="rId3">
            <a:extLst>
              <a:ext uri="{28A0092B-C50C-407E-A947-70E740481C1C}">
                <a14:useLocalDpi xmlns:a14="http://schemas.microsoft.com/office/drawing/2010/main" val="0"/>
              </a:ext>
            </a:extLst>
          </a:blip>
          <a:srcRect l="78906" b="63581"/>
          <a:stretch/>
        </p:blipFill>
        <p:spPr>
          <a:xfrm rot="16200000">
            <a:off x="8301128" y="-778118"/>
            <a:ext cx="866334" cy="2666740"/>
          </a:xfrm>
          <a:prstGeom prst="rect">
            <a:avLst/>
          </a:prstGeom>
        </p:spPr>
      </p:pic>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2" name="그림 41">
            <a:extLst>
              <a:ext uri="{FF2B5EF4-FFF2-40B4-BE49-F238E27FC236}">
                <a16:creationId xmlns:a16="http://schemas.microsoft.com/office/drawing/2014/main" id="{09086D10-6BEC-4D67-B942-EA8B91BF0FDA}"/>
              </a:ext>
            </a:extLst>
          </p:cNvPr>
          <p:cNvPicPr>
            <a:picLocks noChangeAspect="1"/>
          </p:cNvPicPr>
          <p:nvPr/>
        </p:nvPicPr>
        <p:blipFill>
          <a:blip r:embed="rId4"/>
          <a:stretch>
            <a:fillRect/>
          </a:stretch>
        </p:blipFill>
        <p:spPr>
          <a:xfrm>
            <a:off x="2148843" y="2371024"/>
            <a:ext cx="7894312" cy="3100345"/>
          </a:xfrm>
          <a:prstGeom prst="rect">
            <a:avLst/>
          </a:prstGeom>
        </p:spPr>
      </p:pic>
      <p:sp>
        <p:nvSpPr>
          <p:cNvPr id="43" name="TextBox 42">
            <a:extLst>
              <a:ext uri="{FF2B5EF4-FFF2-40B4-BE49-F238E27FC236}">
                <a16:creationId xmlns:a16="http://schemas.microsoft.com/office/drawing/2014/main" id="{5C93C634-0815-498B-8718-2AAFFA1C4945}"/>
              </a:ext>
            </a:extLst>
          </p:cNvPr>
          <p:cNvSpPr txBox="1"/>
          <p:nvPr/>
        </p:nvSpPr>
        <p:spPr>
          <a:xfrm>
            <a:off x="562138" y="1339522"/>
            <a:ext cx="9642383" cy="477054"/>
          </a:xfrm>
          <a:prstGeom prst="rect">
            <a:avLst/>
          </a:prstGeom>
          <a:noFill/>
        </p:spPr>
        <p:txBody>
          <a:bodyPr wrap="none" rtlCol="0">
            <a:spAutoFit/>
          </a:bodyPr>
          <a:lstStyle/>
          <a:p>
            <a:r>
              <a:rPr lang="en-US" altLang="ko-KR" sz="2500" dirty="0">
                <a:solidFill>
                  <a:schemeClr val="bg2">
                    <a:lumMod val="50000"/>
                  </a:schemeClr>
                </a:solidFill>
                <a:latin typeface="여기어때 잘난체" panose="020B0600000101010101" pitchFamily="50" charset="-127"/>
                <a:ea typeface="여기어때 잘난체" panose="020B0600000101010101" pitchFamily="50" charset="-127"/>
              </a:rPr>
              <a:t>‘Difficulty in Sign Language learning, poor accessibility’</a:t>
            </a:r>
            <a:endParaRPr lang="ko-KR" altLang="en-US" sz="2500" dirty="0">
              <a:solidFill>
                <a:schemeClr val="bg2">
                  <a:lumMod val="50000"/>
                </a:schemeClr>
              </a:solidFill>
              <a:latin typeface="여기어때 잘난체" panose="020B0600000101010101" pitchFamily="50" charset="-127"/>
              <a:ea typeface="여기어때 잘난체" panose="020B0600000101010101" pitchFamily="50" charset="-127"/>
            </a:endParaRPr>
          </a:p>
        </p:txBody>
      </p:sp>
      <p:grpSp>
        <p:nvGrpSpPr>
          <p:cNvPr id="53" name="그룹 52">
            <a:extLst>
              <a:ext uri="{FF2B5EF4-FFF2-40B4-BE49-F238E27FC236}">
                <a16:creationId xmlns:a16="http://schemas.microsoft.com/office/drawing/2014/main" id="{D8D7DAF9-E42F-4883-A5D4-87DFEEE7F5CC}"/>
              </a:ext>
            </a:extLst>
          </p:cNvPr>
          <p:cNvGrpSpPr/>
          <p:nvPr/>
        </p:nvGrpSpPr>
        <p:grpSpPr>
          <a:xfrm>
            <a:off x="547546" y="469479"/>
            <a:ext cx="3743012" cy="591050"/>
            <a:chOff x="547546" y="469479"/>
            <a:chExt cx="3743012" cy="591050"/>
          </a:xfrm>
        </p:grpSpPr>
        <p:sp>
          <p:nvSpPr>
            <p:cNvPr id="54" name="TextBox 53">
              <a:extLst>
                <a:ext uri="{FF2B5EF4-FFF2-40B4-BE49-F238E27FC236}">
                  <a16:creationId xmlns:a16="http://schemas.microsoft.com/office/drawing/2014/main" id="{E8755336-1000-47C9-A7E2-B5639B115618}"/>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Project Idea</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55" name="타원 54">
              <a:extLst>
                <a:ext uri="{FF2B5EF4-FFF2-40B4-BE49-F238E27FC236}">
                  <a16:creationId xmlns:a16="http://schemas.microsoft.com/office/drawing/2014/main" id="{5FF68421-BA10-4B4F-9729-A2AD995C0367}"/>
                </a:ext>
              </a:extLst>
            </p:cNvPr>
            <p:cNvSpPr/>
            <p:nvPr/>
          </p:nvSpPr>
          <p:spPr>
            <a:xfrm>
              <a:off x="547546" y="469479"/>
              <a:ext cx="561975" cy="561975"/>
            </a:xfrm>
            <a:prstGeom prst="ellipse">
              <a:avLst/>
            </a:prstGeom>
            <a:solidFill>
              <a:srgbClr val="6D6E7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E6C410AB-A3D9-4E80-B9B1-1133C85D4DA5}"/>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02</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spTree>
    <p:extLst>
      <p:ext uri="{BB962C8B-B14F-4D97-AF65-F5344CB8AC3E}">
        <p14:creationId xmlns:p14="http://schemas.microsoft.com/office/powerpoint/2010/main" val="454913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그림 45"/>
          <p:cNvPicPr>
            <a:picLocks noChangeAspect="1"/>
          </p:cNvPicPr>
          <p:nvPr/>
        </p:nvPicPr>
        <p:blipFill rotWithShape="1">
          <a:blip r:embed="rId3">
            <a:extLst>
              <a:ext uri="{28A0092B-C50C-407E-A947-70E740481C1C}">
                <a14:useLocalDpi xmlns:a14="http://schemas.microsoft.com/office/drawing/2010/main" val="0"/>
              </a:ext>
            </a:extLst>
          </a:blip>
          <a:srcRect l="78906" b="63581"/>
          <a:stretch/>
        </p:blipFill>
        <p:spPr>
          <a:xfrm rot="16200000">
            <a:off x="8301128" y="-778118"/>
            <a:ext cx="866334" cy="2666740"/>
          </a:xfrm>
          <a:prstGeom prst="rect">
            <a:avLst/>
          </a:prstGeom>
        </p:spPr>
      </p:pic>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84B85167-CFE8-4F0E-8522-8021CF0F6A1F}"/>
              </a:ext>
            </a:extLst>
          </p:cNvPr>
          <p:cNvSpPr txBox="1"/>
          <p:nvPr/>
        </p:nvSpPr>
        <p:spPr>
          <a:xfrm>
            <a:off x="713318" y="5670224"/>
            <a:ext cx="4890833" cy="475515"/>
          </a:xfrm>
          <a:prstGeom prst="rect">
            <a:avLst/>
          </a:prstGeom>
          <a:noFill/>
        </p:spPr>
        <p:txBody>
          <a:bodyPr wrap="square" rtlCol="0">
            <a:spAutoFit/>
          </a:bodyPr>
          <a:lstStyle/>
          <a:p>
            <a:pPr algn="r">
              <a:lnSpc>
                <a:spcPct val="150000"/>
              </a:lnSpc>
            </a:pPr>
            <a:r>
              <a:rPr lang="en-US" altLang="ko-KR" sz="2000" b="1" dirty="0">
                <a:solidFill>
                  <a:srgbClr val="727272"/>
                </a:solidFill>
                <a:latin typeface="여기어때 잘난체" panose="020B0600000101010101" pitchFamily="50" charset="-127"/>
                <a:ea typeface="여기어때 잘난체" panose="020B0600000101010101" pitchFamily="50" charset="-127"/>
                <a:cs typeface="KoPubWorld돋움체 Bold" panose="00000800000000000000" pitchFamily="2" charset="-127"/>
              </a:rPr>
              <a:t>Easy Learn Sign Language Anyone!</a:t>
            </a:r>
            <a:endParaRPr lang="ko-KR" altLang="en-US" sz="2000" dirty="0">
              <a:solidFill>
                <a:srgbClr val="727272"/>
              </a:solidFill>
              <a:latin typeface="여기어때 잘난체" panose="020B0600000101010101" pitchFamily="50" charset="-127"/>
              <a:ea typeface="여기어때 잘난체" panose="020B0600000101010101" pitchFamily="50" charset="-127"/>
              <a:cs typeface="KoPubWorld돋움체 Bold" panose="00000800000000000000" pitchFamily="2" charset="-127"/>
            </a:endParaRPr>
          </a:p>
        </p:txBody>
      </p:sp>
      <p:sp>
        <p:nvSpPr>
          <p:cNvPr id="33" name="TextBox 32">
            <a:extLst>
              <a:ext uri="{FF2B5EF4-FFF2-40B4-BE49-F238E27FC236}">
                <a16:creationId xmlns:a16="http://schemas.microsoft.com/office/drawing/2014/main" id="{189F6112-C32B-4AF1-8152-1639FEFE51DE}"/>
              </a:ext>
            </a:extLst>
          </p:cNvPr>
          <p:cNvSpPr txBox="1"/>
          <p:nvPr/>
        </p:nvSpPr>
        <p:spPr>
          <a:xfrm>
            <a:off x="1499651" y="1552659"/>
            <a:ext cx="3771113" cy="475515"/>
          </a:xfrm>
          <a:prstGeom prst="rect">
            <a:avLst/>
          </a:prstGeom>
          <a:noFill/>
        </p:spPr>
        <p:txBody>
          <a:bodyPr wrap="square" rtlCol="0">
            <a:spAutoFit/>
          </a:bodyPr>
          <a:lstStyle/>
          <a:p>
            <a:pPr>
              <a:lnSpc>
                <a:spcPct val="150000"/>
              </a:lnSpc>
            </a:pPr>
            <a:r>
              <a:rPr lang="en-US" altLang="ko-KR" sz="2000" b="1" dirty="0">
                <a:solidFill>
                  <a:srgbClr val="727272"/>
                </a:solidFill>
                <a:latin typeface="여기어때 잘난체" panose="020B0600000101010101" pitchFamily="50" charset="-127"/>
                <a:ea typeface="여기어때 잘난체" panose="020B0600000101010101" pitchFamily="50" charset="-127"/>
              </a:rPr>
              <a:t>Increase the Accessibility.</a:t>
            </a:r>
            <a:endParaRPr lang="ko-KR" altLang="en-US" sz="2000" dirty="0">
              <a:solidFill>
                <a:srgbClr val="727272"/>
              </a:solidFill>
              <a:latin typeface="여기어때 잘난체" panose="020B0600000101010101" pitchFamily="50" charset="-127"/>
              <a:ea typeface="여기어때 잘난체" panose="020B0600000101010101" pitchFamily="50" charset="-127"/>
            </a:endParaRPr>
          </a:p>
        </p:txBody>
      </p:sp>
      <p:sp>
        <p:nvSpPr>
          <p:cNvPr id="36" name="TextBox 35">
            <a:extLst>
              <a:ext uri="{FF2B5EF4-FFF2-40B4-BE49-F238E27FC236}">
                <a16:creationId xmlns:a16="http://schemas.microsoft.com/office/drawing/2014/main" id="{9B7DD99F-C804-4FAC-80AA-12483960A221}"/>
              </a:ext>
            </a:extLst>
          </p:cNvPr>
          <p:cNvSpPr txBox="1"/>
          <p:nvPr/>
        </p:nvSpPr>
        <p:spPr>
          <a:xfrm>
            <a:off x="8044874" y="3827814"/>
            <a:ext cx="3858056" cy="475515"/>
          </a:xfrm>
          <a:prstGeom prst="rect">
            <a:avLst/>
          </a:prstGeom>
          <a:noFill/>
        </p:spPr>
        <p:txBody>
          <a:bodyPr wrap="square" rtlCol="0">
            <a:spAutoFit/>
          </a:bodyPr>
          <a:lstStyle/>
          <a:p>
            <a:pPr>
              <a:lnSpc>
                <a:spcPct val="150000"/>
              </a:lnSpc>
            </a:pPr>
            <a:r>
              <a:rPr lang="en-US" altLang="ko-KR" sz="2000" b="1" dirty="0">
                <a:solidFill>
                  <a:srgbClr val="727272"/>
                </a:solidFill>
                <a:latin typeface="여기어때 잘난체" panose="020B0600000101010101" pitchFamily="50" charset="-127"/>
                <a:ea typeface="여기어때 잘난체" panose="020B0600000101010101" pitchFamily="50" charset="-127"/>
              </a:rPr>
              <a:t>Make your own Wordbook.</a:t>
            </a:r>
            <a:endParaRPr lang="ko-KR" altLang="en-US" sz="2000" dirty="0">
              <a:solidFill>
                <a:srgbClr val="727272"/>
              </a:solidFill>
              <a:latin typeface="여기어때 잘난체" panose="020B0600000101010101" pitchFamily="50" charset="-127"/>
              <a:ea typeface="여기어때 잘난체" panose="020B0600000101010101" pitchFamily="50" charset="-127"/>
            </a:endParaRPr>
          </a:p>
        </p:txBody>
      </p:sp>
      <p:sp>
        <p:nvSpPr>
          <p:cNvPr id="3" name="직사각형 2">
            <a:extLst>
              <a:ext uri="{FF2B5EF4-FFF2-40B4-BE49-F238E27FC236}">
                <a16:creationId xmlns:a16="http://schemas.microsoft.com/office/drawing/2014/main" id="{5DF9C28E-75D8-4815-911F-C99E1EC39115}"/>
              </a:ext>
            </a:extLst>
          </p:cNvPr>
          <p:cNvSpPr/>
          <p:nvPr/>
        </p:nvSpPr>
        <p:spPr>
          <a:xfrm>
            <a:off x="1626263" y="1147403"/>
            <a:ext cx="8939469" cy="5458207"/>
          </a:xfrm>
          <a:prstGeom prst="rect">
            <a:avLst/>
          </a:prstGeom>
          <a:noFill/>
        </p:spPr>
      </p:sp>
      <p:grpSp>
        <p:nvGrpSpPr>
          <p:cNvPr id="97" name="그룹 96">
            <a:extLst>
              <a:ext uri="{FF2B5EF4-FFF2-40B4-BE49-F238E27FC236}">
                <a16:creationId xmlns:a16="http://schemas.microsoft.com/office/drawing/2014/main" id="{86A7EA90-B965-4F85-85A7-B38A4EF15878}"/>
              </a:ext>
            </a:extLst>
          </p:cNvPr>
          <p:cNvGrpSpPr/>
          <p:nvPr/>
        </p:nvGrpSpPr>
        <p:grpSpPr>
          <a:xfrm>
            <a:off x="3158735" y="1149329"/>
            <a:ext cx="5874527" cy="4366636"/>
            <a:chOff x="3158735" y="1149329"/>
            <a:chExt cx="5874527" cy="4366636"/>
          </a:xfrm>
        </p:grpSpPr>
        <p:cxnSp>
          <p:nvCxnSpPr>
            <p:cNvPr id="12" name="직선 연결선 11">
              <a:extLst>
                <a:ext uri="{FF2B5EF4-FFF2-40B4-BE49-F238E27FC236}">
                  <a16:creationId xmlns:a16="http://schemas.microsoft.com/office/drawing/2014/main" id="{7C3DAC36-D915-4F5D-9CC0-8499DDAA6D88}"/>
                </a:ext>
              </a:extLst>
            </p:cNvPr>
            <p:cNvCxnSpPr>
              <a:cxnSpLocks/>
              <a:endCxn id="66" idx="1"/>
            </p:cNvCxnSpPr>
            <p:nvPr/>
          </p:nvCxnSpPr>
          <p:spPr>
            <a:xfrm>
              <a:off x="7203170" y="4433781"/>
              <a:ext cx="939291" cy="541308"/>
            </a:xfrm>
            <a:prstGeom prst="line">
              <a:avLst/>
            </a:prstGeom>
            <a:ln w="28575">
              <a:solidFill>
                <a:srgbClr val="6D6E71"/>
              </a:solidFill>
            </a:ln>
          </p:spPr>
          <p:style>
            <a:lnRef idx="1">
              <a:schemeClr val="accent1"/>
            </a:lnRef>
            <a:fillRef idx="0">
              <a:schemeClr val="accent1"/>
            </a:fillRef>
            <a:effectRef idx="0">
              <a:schemeClr val="accent1"/>
            </a:effectRef>
            <a:fontRef idx="minor">
              <a:schemeClr val="tx1"/>
            </a:fontRef>
          </p:style>
        </p:cxnSp>
        <p:sp>
          <p:nvSpPr>
            <p:cNvPr id="15" name="타원 14">
              <a:extLst>
                <a:ext uri="{FF2B5EF4-FFF2-40B4-BE49-F238E27FC236}">
                  <a16:creationId xmlns:a16="http://schemas.microsoft.com/office/drawing/2014/main" id="{20587DA3-1670-47C5-96AF-8A6A814CE80B}"/>
                </a:ext>
              </a:extLst>
            </p:cNvPr>
            <p:cNvSpPr/>
            <p:nvPr/>
          </p:nvSpPr>
          <p:spPr>
            <a:xfrm>
              <a:off x="5433800" y="2604492"/>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6" name="그룹 95">
              <a:extLst>
                <a:ext uri="{FF2B5EF4-FFF2-40B4-BE49-F238E27FC236}">
                  <a16:creationId xmlns:a16="http://schemas.microsoft.com/office/drawing/2014/main" id="{0EC86594-CA0C-4525-B1A1-EB7EA6806A57}"/>
                </a:ext>
              </a:extLst>
            </p:cNvPr>
            <p:cNvGrpSpPr/>
            <p:nvPr/>
          </p:nvGrpSpPr>
          <p:grpSpPr>
            <a:xfrm>
              <a:off x="5515456" y="1149329"/>
              <a:ext cx="1161083" cy="1063390"/>
              <a:chOff x="5515456" y="1149329"/>
              <a:chExt cx="1161083" cy="1063390"/>
            </a:xfrm>
          </p:grpSpPr>
          <p:sp>
            <p:nvSpPr>
              <p:cNvPr id="44" name="자유형: 도형 43">
                <a:extLst>
                  <a:ext uri="{FF2B5EF4-FFF2-40B4-BE49-F238E27FC236}">
                    <a16:creationId xmlns:a16="http://schemas.microsoft.com/office/drawing/2014/main" id="{C198189C-F155-48BE-88FD-E4A77C62ED38}"/>
                  </a:ext>
                </a:extLst>
              </p:cNvPr>
              <p:cNvSpPr/>
              <p:nvPr/>
            </p:nvSpPr>
            <p:spPr>
              <a:xfrm>
                <a:off x="5515456" y="1149329"/>
                <a:ext cx="1161083" cy="1063390"/>
              </a:xfrm>
              <a:custGeom>
                <a:avLst/>
                <a:gdLst>
                  <a:gd name="connsiteX0" fmla="*/ 0 w 791765"/>
                  <a:gd name="connsiteY0" fmla="*/ 395883 h 791765"/>
                  <a:gd name="connsiteX1" fmla="*/ 395883 w 791765"/>
                  <a:gd name="connsiteY1" fmla="*/ 0 h 791765"/>
                  <a:gd name="connsiteX2" fmla="*/ 791766 w 791765"/>
                  <a:gd name="connsiteY2" fmla="*/ 395883 h 791765"/>
                  <a:gd name="connsiteX3" fmla="*/ 395883 w 791765"/>
                  <a:gd name="connsiteY3" fmla="*/ 791766 h 791765"/>
                  <a:gd name="connsiteX4" fmla="*/ 0 w 791765"/>
                  <a:gd name="connsiteY4" fmla="*/ 395883 h 791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765" h="791765">
                    <a:moveTo>
                      <a:pt x="0" y="395883"/>
                    </a:moveTo>
                    <a:cubicBezTo>
                      <a:pt x="0" y="177243"/>
                      <a:pt x="177243" y="0"/>
                      <a:pt x="395883" y="0"/>
                    </a:cubicBezTo>
                    <a:cubicBezTo>
                      <a:pt x="614523" y="0"/>
                      <a:pt x="791766" y="177243"/>
                      <a:pt x="791766" y="395883"/>
                    </a:cubicBezTo>
                    <a:cubicBezTo>
                      <a:pt x="791766" y="614523"/>
                      <a:pt x="614523" y="791766"/>
                      <a:pt x="395883" y="791766"/>
                    </a:cubicBezTo>
                    <a:cubicBezTo>
                      <a:pt x="177243" y="791766"/>
                      <a:pt x="0" y="614523"/>
                      <a:pt x="0" y="395883"/>
                    </a:cubicBezTo>
                    <a:close/>
                  </a:path>
                </a:pathLst>
              </a:custGeom>
              <a:solidFill>
                <a:srgbClr val="72727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5001" tIns="135001" rIns="135001" bIns="135001" numCol="1" spcCol="1270" anchor="ctr" anchorCtr="0">
                <a:noAutofit/>
              </a:bodyPr>
              <a:lstStyle/>
              <a:p>
                <a:pPr marL="0" lvl="0" indent="0" algn="ctr" defTabSz="666750" latinLnBrk="1">
                  <a:lnSpc>
                    <a:spcPct val="90000"/>
                  </a:lnSpc>
                  <a:spcBef>
                    <a:spcPct val="0"/>
                  </a:spcBef>
                  <a:spcAft>
                    <a:spcPct val="35000"/>
                  </a:spcAft>
                  <a:buNone/>
                </a:pPr>
                <a:r>
                  <a:rPr lang="en-US" altLang="ko-KR" sz="1500" kern="1200"/>
                  <a:t> </a:t>
                </a:r>
                <a:endParaRPr lang="ko-KR" altLang="en-US" sz="1500" kern="1200" dirty="0"/>
              </a:p>
            </p:txBody>
          </p:sp>
          <p:pic>
            <p:nvPicPr>
              <p:cNvPr id="62" name="그림 61">
                <a:extLst>
                  <a:ext uri="{FF2B5EF4-FFF2-40B4-BE49-F238E27FC236}">
                    <a16:creationId xmlns:a16="http://schemas.microsoft.com/office/drawing/2014/main" id="{BB42AEBE-3DDE-47DC-A131-060D7062C919}"/>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704275" y="1296652"/>
                <a:ext cx="783446" cy="717527"/>
              </a:xfrm>
              <a:prstGeom prst="rect">
                <a:avLst/>
              </a:prstGeom>
            </p:spPr>
          </p:pic>
        </p:grpSp>
        <p:grpSp>
          <p:nvGrpSpPr>
            <p:cNvPr id="81" name="그룹 80">
              <a:extLst>
                <a:ext uri="{FF2B5EF4-FFF2-40B4-BE49-F238E27FC236}">
                  <a16:creationId xmlns:a16="http://schemas.microsoft.com/office/drawing/2014/main" id="{CB688A2F-ACC3-4AAC-B77A-6F18B52FD396}"/>
                </a:ext>
              </a:extLst>
            </p:cNvPr>
            <p:cNvGrpSpPr/>
            <p:nvPr/>
          </p:nvGrpSpPr>
          <p:grpSpPr>
            <a:xfrm>
              <a:off x="7872179" y="4452575"/>
              <a:ext cx="1161083" cy="1063390"/>
              <a:chOff x="7210517" y="4897250"/>
              <a:chExt cx="1161083" cy="1063390"/>
            </a:xfrm>
          </p:grpSpPr>
          <p:sp>
            <p:nvSpPr>
              <p:cNvPr id="48" name="자유형: 도형 47">
                <a:extLst>
                  <a:ext uri="{FF2B5EF4-FFF2-40B4-BE49-F238E27FC236}">
                    <a16:creationId xmlns:a16="http://schemas.microsoft.com/office/drawing/2014/main" id="{5E611F87-11EE-4BE8-8C3A-A3CF28120C22}"/>
                  </a:ext>
                </a:extLst>
              </p:cNvPr>
              <p:cNvSpPr/>
              <p:nvPr/>
            </p:nvSpPr>
            <p:spPr>
              <a:xfrm>
                <a:off x="7210517" y="4897250"/>
                <a:ext cx="1161083" cy="1063390"/>
              </a:xfrm>
              <a:custGeom>
                <a:avLst/>
                <a:gdLst>
                  <a:gd name="connsiteX0" fmla="*/ 0 w 791765"/>
                  <a:gd name="connsiteY0" fmla="*/ 395883 h 791765"/>
                  <a:gd name="connsiteX1" fmla="*/ 395883 w 791765"/>
                  <a:gd name="connsiteY1" fmla="*/ 0 h 791765"/>
                  <a:gd name="connsiteX2" fmla="*/ 791766 w 791765"/>
                  <a:gd name="connsiteY2" fmla="*/ 395883 h 791765"/>
                  <a:gd name="connsiteX3" fmla="*/ 395883 w 791765"/>
                  <a:gd name="connsiteY3" fmla="*/ 791766 h 791765"/>
                  <a:gd name="connsiteX4" fmla="*/ 0 w 791765"/>
                  <a:gd name="connsiteY4" fmla="*/ 395883 h 791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765" h="791765">
                    <a:moveTo>
                      <a:pt x="0" y="395883"/>
                    </a:moveTo>
                    <a:cubicBezTo>
                      <a:pt x="0" y="177243"/>
                      <a:pt x="177243" y="0"/>
                      <a:pt x="395883" y="0"/>
                    </a:cubicBezTo>
                    <a:cubicBezTo>
                      <a:pt x="614523" y="0"/>
                      <a:pt x="791766" y="177243"/>
                      <a:pt x="791766" y="395883"/>
                    </a:cubicBezTo>
                    <a:cubicBezTo>
                      <a:pt x="791766" y="614523"/>
                      <a:pt x="614523" y="791766"/>
                      <a:pt x="395883" y="791766"/>
                    </a:cubicBezTo>
                    <a:cubicBezTo>
                      <a:pt x="177243" y="791766"/>
                      <a:pt x="0" y="614523"/>
                      <a:pt x="0" y="395883"/>
                    </a:cubicBezTo>
                    <a:close/>
                  </a:path>
                </a:pathLst>
              </a:custGeom>
              <a:solidFill>
                <a:srgbClr val="72727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5001" tIns="135001" rIns="135001" bIns="135001" numCol="1" spcCol="1270" anchor="ctr" anchorCtr="0">
                <a:noAutofit/>
              </a:bodyPr>
              <a:lstStyle/>
              <a:p>
                <a:pPr marL="0" lvl="0" indent="0" algn="ctr" defTabSz="666750" latinLnBrk="1">
                  <a:lnSpc>
                    <a:spcPct val="90000"/>
                  </a:lnSpc>
                  <a:spcBef>
                    <a:spcPct val="0"/>
                  </a:spcBef>
                  <a:spcAft>
                    <a:spcPct val="35000"/>
                  </a:spcAft>
                  <a:buNone/>
                </a:pPr>
                <a:r>
                  <a:rPr lang="en-US" altLang="ko-KR" sz="1500" kern="1200" dirty="0"/>
                  <a:t> </a:t>
                </a:r>
                <a:endParaRPr lang="ko-KR" altLang="en-US" sz="1500" kern="1200" dirty="0"/>
              </a:p>
            </p:txBody>
          </p:sp>
          <p:pic>
            <p:nvPicPr>
              <p:cNvPr id="66" name="그림 65">
                <a:extLst>
                  <a:ext uri="{FF2B5EF4-FFF2-40B4-BE49-F238E27FC236}">
                    <a16:creationId xmlns:a16="http://schemas.microsoft.com/office/drawing/2014/main" id="{3DC02D45-EAC2-4781-B0CA-B6DB4AFA687D}"/>
                  </a:ext>
                </a:extLst>
              </p:cNvPr>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480799" y="5105333"/>
                <a:ext cx="686634" cy="628861"/>
              </a:xfrm>
              <a:prstGeom prst="rect">
                <a:avLst/>
              </a:prstGeom>
            </p:spPr>
          </p:pic>
        </p:grpSp>
        <p:cxnSp>
          <p:nvCxnSpPr>
            <p:cNvPr id="13" name="직선 연결선 12">
              <a:extLst>
                <a:ext uri="{FF2B5EF4-FFF2-40B4-BE49-F238E27FC236}">
                  <a16:creationId xmlns:a16="http://schemas.microsoft.com/office/drawing/2014/main" id="{892EFA17-119B-40CC-B47B-7C9A11E52CEF}"/>
                </a:ext>
              </a:extLst>
            </p:cNvPr>
            <p:cNvCxnSpPr>
              <a:cxnSpLocks/>
            </p:cNvCxnSpPr>
            <p:nvPr/>
          </p:nvCxnSpPr>
          <p:spPr>
            <a:xfrm flipV="1">
              <a:off x="3913112" y="4364459"/>
              <a:ext cx="1075711" cy="610630"/>
            </a:xfrm>
            <a:prstGeom prst="line">
              <a:avLst/>
            </a:prstGeom>
            <a:ln w="28575">
              <a:solidFill>
                <a:srgbClr val="6D6E71"/>
              </a:solidFill>
            </a:ln>
          </p:spPr>
          <p:style>
            <a:lnRef idx="1">
              <a:schemeClr val="accent1"/>
            </a:lnRef>
            <a:fillRef idx="0">
              <a:schemeClr val="accent1"/>
            </a:fillRef>
            <a:effectRef idx="0">
              <a:schemeClr val="accent1"/>
            </a:effectRef>
            <a:fontRef idx="minor">
              <a:schemeClr val="tx1"/>
            </a:fontRef>
          </p:style>
        </p:cxnSp>
        <p:sp>
          <p:nvSpPr>
            <p:cNvPr id="5" name="막힌 원호 4">
              <a:extLst>
                <a:ext uri="{FF2B5EF4-FFF2-40B4-BE49-F238E27FC236}">
                  <a16:creationId xmlns:a16="http://schemas.microsoft.com/office/drawing/2014/main" id="{02306AE5-077E-4FF9-8B03-8E3C461DCA77}"/>
                </a:ext>
              </a:extLst>
            </p:cNvPr>
            <p:cNvSpPr/>
            <p:nvPr/>
          </p:nvSpPr>
          <p:spPr>
            <a:xfrm>
              <a:off x="4828853" y="2715977"/>
              <a:ext cx="2534291" cy="2321058"/>
            </a:xfrm>
            <a:prstGeom prst="blockArc">
              <a:avLst>
                <a:gd name="adj1" fmla="val 13500000"/>
                <a:gd name="adj2" fmla="val 16200000"/>
                <a:gd name="adj3" fmla="val 3428"/>
              </a:avLst>
            </a:prstGeom>
            <a:solidFill>
              <a:srgbClr val="C61A4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 name="막힌 원호 5">
              <a:extLst>
                <a:ext uri="{FF2B5EF4-FFF2-40B4-BE49-F238E27FC236}">
                  <a16:creationId xmlns:a16="http://schemas.microsoft.com/office/drawing/2014/main" id="{8E041B16-B9D4-489F-9278-62CCBCB7738D}"/>
                </a:ext>
              </a:extLst>
            </p:cNvPr>
            <p:cNvSpPr/>
            <p:nvPr/>
          </p:nvSpPr>
          <p:spPr>
            <a:xfrm>
              <a:off x="4828853" y="2715977"/>
              <a:ext cx="2534291" cy="2321058"/>
            </a:xfrm>
            <a:prstGeom prst="blockArc">
              <a:avLst>
                <a:gd name="adj1" fmla="val 10800000"/>
                <a:gd name="adj2" fmla="val 13500000"/>
                <a:gd name="adj3" fmla="val 3428"/>
              </a:avLst>
            </a:prstGeom>
            <a:solidFill>
              <a:srgbClr val="C61A4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 name="막힌 원호 6">
              <a:extLst>
                <a:ext uri="{FF2B5EF4-FFF2-40B4-BE49-F238E27FC236}">
                  <a16:creationId xmlns:a16="http://schemas.microsoft.com/office/drawing/2014/main" id="{45C0AD1F-0B18-440A-8A16-6F5D487C811B}"/>
                </a:ext>
              </a:extLst>
            </p:cNvPr>
            <p:cNvSpPr/>
            <p:nvPr/>
          </p:nvSpPr>
          <p:spPr>
            <a:xfrm>
              <a:off x="4828853" y="2715977"/>
              <a:ext cx="2534291" cy="2321058"/>
            </a:xfrm>
            <a:prstGeom prst="blockArc">
              <a:avLst>
                <a:gd name="adj1" fmla="val 8100000"/>
                <a:gd name="adj2" fmla="val 10800000"/>
                <a:gd name="adj3" fmla="val 3428"/>
              </a:avLst>
            </a:prstGeom>
            <a:solidFill>
              <a:srgbClr val="C61A41"/>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 name="막힌 원호 7">
              <a:extLst>
                <a:ext uri="{FF2B5EF4-FFF2-40B4-BE49-F238E27FC236}">
                  <a16:creationId xmlns:a16="http://schemas.microsoft.com/office/drawing/2014/main" id="{639DA964-ADD9-4CFF-BD1E-EACD25959C01}"/>
                </a:ext>
              </a:extLst>
            </p:cNvPr>
            <p:cNvSpPr/>
            <p:nvPr/>
          </p:nvSpPr>
          <p:spPr>
            <a:xfrm>
              <a:off x="4828853" y="2715977"/>
              <a:ext cx="2534291" cy="2321058"/>
            </a:xfrm>
            <a:prstGeom prst="blockArc">
              <a:avLst>
                <a:gd name="adj1" fmla="val 5400000"/>
                <a:gd name="adj2" fmla="val 8100000"/>
                <a:gd name="adj3" fmla="val 3428"/>
              </a:avLst>
            </a:prstGeom>
            <a:solidFill>
              <a:srgbClr val="C61A41"/>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 name="막힌 원호 8">
              <a:extLst>
                <a:ext uri="{FF2B5EF4-FFF2-40B4-BE49-F238E27FC236}">
                  <a16:creationId xmlns:a16="http://schemas.microsoft.com/office/drawing/2014/main" id="{5DBEF1BB-B0C1-415B-B83B-2BC197AEA33F}"/>
                </a:ext>
              </a:extLst>
            </p:cNvPr>
            <p:cNvSpPr/>
            <p:nvPr/>
          </p:nvSpPr>
          <p:spPr>
            <a:xfrm>
              <a:off x="4828853" y="2715977"/>
              <a:ext cx="2534291" cy="2321058"/>
            </a:xfrm>
            <a:prstGeom prst="blockArc">
              <a:avLst>
                <a:gd name="adj1" fmla="val 2700000"/>
                <a:gd name="adj2" fmla="val 5400000"/>
                <a:gd name="adj3" fmla="val 3428"/>
              </a:avLst>
            </a:prstGeom>
            <a:solidFill>
              <a:srgbClr val="C61A41"/>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38" name="막힌 원호 37">
              <a:extLst>
                <a:ext uri="{FF2B5EF4-FFF2-40B4-BE49-F238E27FC236}">
                  <a16:creationId xmlns:a16="http://schemas.microsoft.com/office/drawing/2014/main" id="{422E9730-E7D4-4065-8DFB-D4863DCC25F7}"/>
                </a:ext>
              </a:extLst>
            </p:cNvPr>
            <p:cNvSpPr/>
            <p:nvPr/>
          </p:nvSpPr>
          <p:spPr>
            <a:xfrm>
              <a:off x="4828853" y="2715977"/>
              <a:ext cx="2534291" cy="2321058"/>
            </a:xfrm>
            <a:prstGeom prst="blockArc">
              <a:avLst>
                <a:gd name="adj1" fmla="val 0"/>
                <a:gd name="adj2" fmla="val 2700000"/>
                <a:gd name="adj3" fmla="val 3428"/>
              </a:avLst>
            </a:prstGeom>
            <a:solidFill>
              <a:srgbClr val="C61A4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39" name="막힌 원호 38">
              <a:extLst>
                <a:ext uri="{FF2B5EF4-FFF2-40B4-BE49-F238E27FC236}">
                  <a16:creationId xmlns:a16="http://schemas.microsoft.com/office/drawing/2014/main" id="{49402CCC-1E51-486E-A755-E34B5C161F32}"/>
                </a:ext>
              </a:extLst>
            </p:cNvPr>
            <p:cNvSpPr/>
            <p:nvPr/>
          </p:nvSpPr>
          <p:spPr>
            <a:xfrm>
              <a:off x="4828853" y="2715977"/>
              <a:ext cx="2534291" cy="2321058"/>
            </a:xfrm>
            <a:prstGeom prst="blockArc">
              <a:avLst>
                <a:gd name="adj1" fmla="val 18900000"/>
                <a:gd name="adj2" fmla="val 0"/>
                <a:gd name="adj3" fmla="val 3428"/>
              </a:avLst>
            </a:prstGeom>
            <a:solidFill>
              <a:srgbClr val="C61A41"/>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40" name="막힌 원호 39">
              <a:extLst>
                <a:ext uri="{FF2B5EF4-FFF2-40B4-BE49-F238E27FC236}">
                  <a16:creationId xmlns:a16="http://schemas.microsoft.com/office/drawing/2014/main" id="{33607BD4-21B0-446F-A989-71BB68B376AA}"/>
                </a:ext>
              </a:extLst>
            </p:cNvPr>
            <p:cNvSpPr/>
            <p:nvPr/>
          </p:nvSpPr>
          <p:spPr>
            <a:xfrm>
              <a:off x="4828853" y="2715977"/>
              <a:ext cx="2534291" cy="2321058"/>
            </a:xfrm>
            <a:prstGeom prst="blockArc">
              <a:avLst>
                <a:gd name="adj1" fmla="val 16200000"/>
                <a:gd name="adj2" fmla="val 18900000"/>
                <a:gd name="adj3" fmla="val 3428"/>
              </a:avLst>
            </a:prstGeom>
            <a:solidFill>
              <a:srgbClr val="C61A41"/>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41" name="자유형: 도형 40">
              <a:extLst>
                <a:ext uri="{FF2B5EF4-FFF2-40B4-BE49-F238E27FC236}">
                  <a16:creationId xmlns:a16="http://schemas.microsoft.com/office/drawing/2014/main" id="{E027FF17-A834-470A-A0FB-EE1FF41D60EE}"/>
                </a:ext>
              </a:extLst>
            </p:cNvPr>
            <p:cNvSpPr/>
            <p:nvPr/>
          </p:nvSpPr>
          <p:spPr>
            <a:xfrm>
              <a:off x="5145634" y="3006105"/>
              <a:ext cx="1900725" cy="1740800"/>
            </a:xfrm>
            <a:custGeom>
              <a:avLst/>
              <a:gdLst>
                <a:gd name="connsiteX0" fmla="*/ 0 w 1296142"/>
                <a:gd name="connsiteY0" fmla="*/ 648071 h 1296142"/>
                <a:gd name="connsiteX1" fmla="*/ 648071 w 1296142"/>
                <a:gd name="connsiteY1" fmla="*/ 0 h 1296142"/>
                <a:gd name="connsiteX2" fmla="*/ 1296142 w 1296142"/>
                <a:gd name="connsiteY2" fmla="*/ 648071 h 1296142"/>
                <a:gd name="connsiteX3" fmla="*/ 648071 w 1296142"/>
                <a:gd name="connsiteY3" fmla="*/ 1296142 h 1296142"/>
                <a:gd name="connsiteX4" fmla="*/ 0 w 1296142"/>
                <a:gd name="connsiteY4" fmla="*/ 648071 h 129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142" h="1296142">
                  <a:moveTo>
                    <a:pt x="0" y="648071"/>
                  </a:moveTo>
                  <a:cubicBezTo>
                    <a:pt x="0" y="290151"/>
                    <a:pt x="290151" y="0"/>
                    <a:pt x="648071" y="0"/>
                  </a:cubicBezTo>
                  <a:cubicBezTo>
                    <a:pt x="1005991" y="0"/>
                    <a:pt x="1296142" y="290151"/>
                    <a:pt x="1296142" y="648071"/>
                  </a:cubicBezTo>
                  <a:cubicBezTo>
                    <a:pt x="1296142" y="1005991"/>
                    <a:pt x="1005991" y="1296142"/>
                    <a:pt x="648071" y="1296142"/>
                  </a:cubicBezTo>
                  <a:cubicBezTo>
                    <a:pt x="290151" y="1296142"/>
                    <a:pt x="0" y="1005991"/>
                    <a:pt x="0" y="648071"/>
                  </a:cubicBezTo>
                  <a:close/>
                </a:path>
              </a:pathLst>
            </a:custGeom>
            <a:solidFill>
              <a:srgbClr val="C61A4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8866" tIns="208866" rIns="208866" bIns="208866" numCol="1" spcCol="1270" anchor="ctr" anchorCtr="0">
              <a:noAutofit/>
            </a:bodyPr>
            <a:lstStyle/>
            <a:p>
              <a:pPr marL="0" lvl="0" indent="0" algn="ctr" defTabSz="666750" latinLnBrk="1">
                <a:lnSpc>
                  <a:spcPct val="90000"/>
                </a:lnSpc>
                <a:spcBef>
                  <a:spcPct val="0"/>
                </a:spcBef>
                <a:spcAft>
                  <a:spcPct val="35000"/>
                </a:spcAft>
                <a:buNone/>
              </a:pPr>
              <a:r>
                <a:rPr lang="en-US" altLang="ko-KR" sz="2000" b="0" kern="1200" dirty="0">
                  <a:latin typeface="여기어때 잘난체" panose="020B0600000101010101" pitchFamily="50" charset="-127"/>
                  <a:ea typeface="여기어때 잘난체" panose="020B0600000101010101" pitchFamily="50" charset="-127"/>
                </a:rPr>
                <a:t>Korean Sign Language Site</a:t>
              </a:r>
            </a:p>
          </p:txBody>
        </p:sp>
        <p:grpSp>
          <p:nvGrpSpPr>
            <p:cNvPr id="85" name="그룹 84">
              <a:extLst>
                <a:ext uri="{FF2B5EF4-FFF2-40B4-BE49-F238E27FC236}">
                  <a16:creationId xmlns:a16="http://schemas.microsoft.com/office/drawing/2014/main" id="{763F5C98-0131-4B7D-B758-A1F588C4751B}"/>
                </a:ext>
              </a:extLst>
            </p:cNvPr>
            <p:cNvGrpSpPr/>
            <p:nvPr/>
          </p:nvGrpSpPr>
          <p:grpSpPr>
            <a:xfrm>
              <a:off x="3158735" y="4447850"/>
              <a:ext cx="1161083" cy="1063390"/>
              <a:chOff x="3820396" y="4897250"/>
              <a:chExt cx="1161083" cy="1063390"/>
            </a:xfrm>
          </p:grpSpPr>
          <p:sp>
            <p:nvSpPr>
              <p:cNvPr id="50" name="자유형: 도형 49">
                <a:extLst>
                  <a:ext uri="{FF2B5EF4-FFF2-40B4-BE49-F238E27FC236}">
                    <a16:creationId xmlns:a16="http://schemas.microsoft.com/office/drawing/2014/main" id="{A7E7C549-FC11-4710-BE6F-3C0E42B5E2B0}"/>
                  </a:ext>
                </a:extLst>
              </p:cNvPr>
              <p:cNvSpPr/>
              <p:nvPr/>
            </p:nvSpPr>
            <p:spPr>
              <a:xfrm>
                <a:off x="3820396" y="4897250"/>
                <a:ext cx="1161083" cy="1063390"/>
              </a:xfrm>
              <a:custGeom>
                <a:avLst/>
                <a:gdLst>
                  <a:gd name="connsiteX0" fmla="*/ 0 w 791765"/>
                  <a:gd name="connsiteY0" fmla="*/ 395883 h 791765"/>
                  <a:gd name="connsiteX1" fmla="*/ 395883 w 791765"/>
                  <a:gd name="connsiteY1" fmla="*/ 0 h 791765"/>
                  <a:gd name="connsiteX2" fmla="*/ 791766 w 791765"/>
                  <a:gd name="connsiteY2" fmla="*/ 395883 h 791765"/>
                  <a:gd name="connsiteX3" fmla="*/ 395883 w 791765"/>
                  <a:gd name="connsiteY3" fmla="*/ 791766 h 791765"/>
                  <a:gd name="connsiteX4" fmla="*/ 0 w 791765"/>
                  <a:gd name="connsiteY4" fmla="*/ 395883 h 791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765" h="791765">
                    <a:moveTo>
                      <a:pt x="0" y="395883"/>
                    </a:moveTo>
                    <a:cubicBezTo>
                      <a:pt x="0" y="177243"/>
                      <a:pt x="177243" y="0"/>
                      <a:pt x="395883" y="0"/>
                    </a:cubicBezTo>
                    <a:cubicBezTo>
                      <a:pt x="614523" y="0"/>
                      <a:pt x="791766" y="177243"/>
                      <a:pt x="791766" y="395883"/>
                    </a:cubicBezTo>
                    <a:cubicBezTo>
                      <a:pt x="791766" y="614523"/>
                      <a:pt x="614523" y="791766"/>
                      <a:pt x="395883" y="791766"/>
                    </a:cubicBezTo>
                    <a:cubicBezTo>
                      <a:pt x="177243" y="791766"/>
                      <a:pt x="0" y="614523"/>
                      <a:pt x="0" y="395883"/>
                    </a:cubicBezTo>
                    <a:close/>
                  </a:path>
                </a:pathLst>
              </a:custGeom>
              <a:solidFill>
                <a:srgbClr val="72727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5001" tIns="135001" rIns="135001" bIns="135001" numCol="1" spcCol="1270" anchor="ctr" anchorCtr="0">
                <a:noAutofit/>
              </a:bodyPr>
              <a:lstStyle/>
              <a:p>
                <a:pPr marL="0" lvl="0" indent="0" algn="ctr" defTabSz="666750" latinLnBrk="1">
                  <a:lnSpc>
                    <a:spcPct val="90000"/>
                  </a:lnSpc>
                  <a:spcBef>
                    <a:spcPct val="0"/>
                  </a:spcBef>
                  <a:spcAft>
                    <a:spcPct val="35000"/>
                  </a:spcAft>
                  <a:buNone/>
                </a:pPr>
                <a:endParaRPr lang="ko-KR" altLang="en-US" sz="1500" kern="1200" dirty="0"/>
              </a:p>
            </p:txBody>
          </p:sp>
          <p:pic>
            <p:nvPicPr>
              <p:cNvPr id="68" name="그림 67">
                <a:extLst>
                  <a:ext uri="{FF2B5EF4-FFF2-40B4-BE49-F238E27FC236}">
                    <a16:creationId xmlns:a16="http://schemas.microsoft.com/office/drawing/2014/main" id="{18E5F53A-1449-4DB9-98F3-C4F1D4B6E75A}"/>
                  </a:ext>
                </a:extLst>
              </p:cNvPr>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37124" y="5106574"/>
                <a:ext cx="716521" cy="656234"/>
              </a:xfrm>
              <a:prstGeom prst="rect">
                <a:avLst/>
              </a:prstGeom>
            </p:spPr>
          </p:pic>
        </p:grpSp>
        <p:cxnSp>
          <p:nvCxnSpPr>
            <p:cNvPr id="92" name="직선 연결선 91">
              <a:extLst>
                <a:ext uri="{FF2B5EF4-FFF2-40B4-BE49-F238E27FC236}">
                  <a16:creationId xmlns:a16="http://schemas.microsoft.com/office/drawing/2014/main" id="{6C4A4A57-8EED-4FD3-A5EC-2AFC78CE54B9}"/>
                </a:ext>
              </a:extLst>
            </p:cNvPr>
            <p:cNvCxnSpPr>
              <a:cxnSpLocks/>
            </p:cNvCxnSpPr>
            <p:nvPr/>
          </p:nvCxnSpPr>
          <p:spPr>
            <a:xfrm flipV="1">
              <a:off x="6095998" y="2182240"/>
              <a:ext cx="0" cy="543040"/>
            </a:xfrm>
            <a:prstGeom prst="line">
              <a:avLst/>
            </a:prstGeom>
            <a:ln w="28575">
              <a:solidFill>
                <a:srgbClr val="6D6E71"/>
              </a:solidFill>
            </a:ln>
          </p:spPr>
          <p:style>
            <a:lnRef idx="1">
              <a:schemeClr val="accent1"/>
            </a:lnRef>
            <a:fillRef idx="0">
              <a:schemeClr val="accent1"/>
            </a:fillRef>
            <a:effectRef idx="0">
              <a:schemeClr val="accent1"/>
            </a:effectRef>
            <a:fontRef idx="minor">
              <a:schemeClr val="tx1"/>
            </a:fontRef>
          </p:style>
        </p:cxnSp>
      </p:grpSp>
      <p:grpSp>
        <p:nvGrpSpPr>
          <p:cNvPr id="106" name="그룹 105">
            <a:extLst>
              <a:ext uri="{FF2B5EF4-FFF2-40B4-BE49-F238E27FC236}">
                <a16:creationId xmlns:a16="http://schemas.microsoft.com/office/drawing/2014/main" id="{E3CB49CA-E9C2-4C20-960D-B95FE7849245}"/>
              </a:ext>
            </a:extLst>
          </p:cNvPr>
          <p:cNvGrpSpPr/>
          <p:nvPr/>
        </p:nvGrpSpPr>
        <p:grpSpPr>
          <a:xfrm>
            <a:off x="547546" y="469479"/>
            <a:ext cx="3743012" cy="591050"/>
            <a:chOff x="547546" y="469479"/>
            <a:chExt cx="3743012" cy="591050"/>
          </a:xfrm>
        </p:grpSpPr>
        <p:sp>
          <p:nvSpPr>
            <p:cNvPr id="107" name="TextBox 106">
              <a:extLst>
                <a:ext uri="{FF2B5EF4-FFF2-40B4-BE49-F238E27FC236}">
                  <a16:creationId xmlns:a16="http://schemas.microsoft.com/office/drawing/2014/main" id="{63132CA0-4101-482F-818C-85C7718E25AD}"/>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Project Idea</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108" name="타원 107">
              <a:extLst>
                <a:ext uri="{FF2B5EF4-FFF2-40B4-BE49-F238E27FC236}">
                  <a16:creationId xmlns:a16="http://schemas.microsoft.com/office/drawing/2014/main" id="{835018C8-F15D-4272-B308-A790FE870E6B}"/>
                </a:ext>
              </a:extLst>
            </p:cNvPr>
            <p:cNvSpPr/>
            <p:nvPr/>
          </p:nvSpPr>
          <p:spPr>
            <a:xfrm>
              <a:off x="547546" y="469479"/>
              <a:ext cx="561975" cy="561975"/>
            </a:xfrm>
            <a:prstGeom prst="ellipse">
              <a:avLst/>
            </a:prstGeom>
            <a:solidFill>
              <a:srgbClr val="6D6E7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TextBox 108">
              <a:extLst>
                <a:ext uri="{FF2B5EF4-FFF2-40B4-BE49-F238E27FC236}">
                  <a16:creationId xmlns:a16="http://schemas.microsoft.com/office/drawing/2014/main" id="{7B58BA6F-47DC-4060-8969-0E7CA552AE35}"/>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02</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spTree>
    <p:extLst>
      <p:ext uri="{BB962C8B-B14F-4D97-AF65-F5344CB8AC3E}">
        <p14:creationId xmlns:p14="http://schemas.microsoft.com/office/powerpoint/2010/main" val="2358627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9" name="Picture 2" descr="번역] MySQL의 ENUM 타입을 사용하지 말아야 할 8가지 이유">
            <a:extLst>
              <a:ext uri="{FF2B5EF4-FFF2-40B4-BE49-F238E27FC236}">
                <a16:creationId xmlns:a16="http://schemas.microsoft.com/office/drawing/2014/main" id="{EF835711-8481-43C5-AF33-35D8257789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646" y="4672625"/>
            <a:ext cx="2533353" cy="130678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DFD43D6A-D0DD-4D31-840E-5D95ABCD9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7504" y="1799373"/>
            <a:ext cx="2873252" cy="287325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1913BC78-22ED-4A7A-AC68-3E15144D1F66}"/>
              </a:ext>
            </a:extLst>
          </p:cNvPr>
          <p:cNvSpPr txBox="1"/>
          <p:nvPr/>
        </p:nvSpPr>
        <p:spPr>
          <a:xfrm>
            <a:off x="671903" y="1358009"/>
            <a:ext cx="3145413" cy="646331"/>
          </a:xfrm>
          <a:prstGeom prst="rect">
            <a:avLst/>
          </a:prstGeom>
          <a:noFill/>
        </p:spPr>
        <p:txBody>
          <a:bodyPr wrap="none" rtlCol="0">
            <a:spAutoFit/>
          </a:bodyPr>
          <a:lstStyle/>
          <a:p>
            <a:r>
              <a:rPr lang="en-US" altLang="ko-KR" sz="360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rPr>
              <a:t>OpenSource</a:t>
            </a:r>
            <a:endParaRPr lang="ko-KR" altLang="en-US" sz="3600" dirty="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endParaRPr>
          </a:p>
        </p:txBody>
      </p:sp>
      <p:grpSp>
        <p:nvGrpSpPr>
          <p:cNvPr id="27" name="그룹 26">
            <a:extLst>
              <a:ext uri="{FF2B5EF4-FFF2-40B4-BE49-F238E27FC236}">
                <a16:creationId xmlns:a16="http://schemas.microsoft.com/office/drawing/2014/main" id="{59DAD9B1-B313-4EE4-8577-258DB67A041F}"/>
              </a:ext>
            </a:extLst>
          </p:cNvPr>
          <p:cNvGrpSpPr/>
          <p:nvPr/>
        </p:nvGrpSpPr>
        <p:grpSpPr>
          <a:xfrm>
            <a:off x="547546" y="469479"/>
            <a:ext cx="3743012" cy="591050"/>
            <a:chOff x="547546" y="469479"/>
            <a:chExt cx="3743012" cy="591050"/>
          </a:xfrm>
        </p:grpSpPr>
        <p:sp>
          <p:nvSpPr>
            <p:cNvPr id="28" name="TextBox 27">
              <a:extLst>
                <a:ext uri="{FF2B5EF4-FFF2-40B4-BE49-F238E27FC236}">
                  <a16:creationId xmlns:a16="http://schemas.microsoft.com/office/drawing/2014/main" id="{3F675C10-B78A-4317-9823-A77A33AF98EC}"/>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Method</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29" name="타원 28">
              <a:extLst>
                <a:ext uri="{FF2B5EF4-FFF2-40B4-BE49-F238E27FC236}">
                  <a16:creationId xmlns:a16="http://schemas.microsoft.com/office/drawing/2014/main" id="{B66091E6-9EB3-4E52-872E-3A63E7EF6163}"/>
                </a:ext>
              </a:extLst>
            </p:cNvPr>
            <p:cNvSpPr/>
            <p:nvPr/>
          </p:nvSpPr>
          <p:spPr>
            <a:xfrm>
              <a:off x="547546" y="469479"/>
              <a:ext cx="561975" cy="561975"/>
            </a:xfrm>
            <a:prstGeom prst="ellipse">
              <a:avLst/>
            </a:prstGeom>
            <a:solidFill>
              <a:srgbClr val="C61A4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E784A4E4-8E15-45F3-B7B0-5B3492C65118}"/>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03</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pic>
        <p:nvPicPr>
          <p:cNvPr id="13" name="Picture 8" descr="ejs (문법, include, nodejs와 연동)">
            <a:extLst>
              <a:ext uri="{FF2B5EF4-FFF2-40B4-BE49-F238E27FC236}">
                <a16:creationId xmlns:a16="http://schemas.microsoft.com/office/drawing/2014/main" id="{997D1BC8-DC17-46E2-BA58-6976686CA64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8710" y="4672625"/>
            <a:ext cx="2864067" cy="1399813"/>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E5E1D2D-CB16-43A4-9BD2-EADB3BCAF7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7732" y="2330895"/>
            <a:ext cx="1969438" cy="1961316"/>
          </a:xfrm>
          <a:prstGeom prst="rect">
            <a:avLst/>
          </a:prstGeom>
        </p:spPr>
      </p:pic>
      <p:pic>
        <p:nvPicPr>
          <p:cNvPr id="9" name="그림 8">
            <a:extLst>
              <a:ext uri="{FF2B5EF4-FFF2-40B4-BE49-F238E27FC236}">
                <a16:creationId xmlns:a16="http://schemas.microsoft.com/office/drawing/2014/main" id="{C5597594-BE95-4098-A868-99410F7B02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52777" y="2185375"/>
            <a:ext cx="2148840" cy="2060324"/>
          </a:xfrm>
          <a:prstGeom prst="rect">
            <a:avLst/>
          </a:prstGeom>
        </p:spPr>
      </p:pic>
    </p:spTree>
    <p:extLst>
      <p:ext uri="{BB962C8B-B14F-4D97-AF65-F5344CB8AC3E}">
        <p14:creationId xmlns:p14="http://schemas.microsoft.com/office/powerpoint/2010/main" val="107100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그림 38"/>
          <p:cNvPicPr>
            <a:picLocks noChangeAspect="1"/>
          </p:cNvPicPr>
          <p:nvPr/>
        </p:nvPicPr>
        <p:blipFill rotWithShape="1">
          <a:blip r:embed="rId3">
            <a:extLst>
              <a:ext uri="{28A0092B-C50C-407E-A947-70E740481C1C}">
                <a14:useLocalDpi xmlns:a14="http://schemas.microsoft.com/office/drawing/2010/main" val="0"/>
              </a:ext>
            </a:extLst>
          </a:blip>
          <a:srcRect l="78906" b="63581"/>
          <a:stretch/>
        </p:blipFill>
        <p:spPr>
          <a:xfrm rot="16200000">
            <a:off x="8301128" y="-778118"/>
            <a:ext cx="866334" cy="2666740"/>
          </a:xfrm>
          <a:prstGeom prst="rect">
            <a:avLst/>
          </a:prstGeom>
        </p:spPr>
      </p:pic>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p:nvPicPr>
        <p:blipFill rotWithShape="1">
          <a:blip r:embed="rId4">
            <a:extLst>
              <a:ext uri="{28A0092B-C50C-407E-A947-70E740481C1C}">
                <a14:useLocalDpi xmlns:a14="http://schemas.microsoft.com/office/drawing/2010/main" val="0"/>
              </a:ext>
            </a:extLst>
          </a:blip>
          <a:srcRect l="27168" t="45656" r="27516" b="45186"/>
          <a:stretch/>
        </p:blipFill>
        <p:spPr>
          <a:xfrm>
            <a:off x="10494278" y="372341"/>
            <a:ext cx="1307775" cy="342034"/>
          </a:xfrm>
          <a:prstGeom prst="rect">
            <a:avLst/>
          </a:prstGeom>
        </p:spPr>
      </p:pic>
      <p:sp>
        <p:nvSpPr>
          <p:cNvPr id="28" name="TextBox 27"/>
          <p:cNvSpPr txBox="1"/>
          <p:nvPr/>
        </p:nvSpPr>
        <p:spPr>
          <a:xfrm>
            <a:off x="3103036" y="1268624"/>
            <a:ext cx="1818126" cy="646331"/>
          </a:xfrm>
          <a:prstGeom prst="rect">
            <a:avLst/>
          </a:prstGeom>
          <a:noFill/>
        </p:spPr>
        <p:txBody>
          <a:bodyPr wrap="none" rtlCol="0">
            <a:spAutoFit/>
          </a:bodyPr>
          <a:lstStyle/>
          <a:p>
            <a:r>
              <a:rPr lang="en-US" altLang="ko-KR" sz="3600">
                <a:solidFill>
                  <a:srgbClr val="6D6E71"/>
                </a:solidFill>
                <a:latin typeface="여기어때 잘난체" panose="020B0600000101010101" pitchFamily="50" charset="-127"/>
                <a:ea typeface="여기어때 잘난체" panose="020B0600000101010101" pitchFamily="50" charset="-127"/>
              </a:rPr>
              <a:t>design</a:t>
            </a:r>
            <a:endParaRPr lang="ko-KR" altLang="en-US" sz="3600" dirty="0">
              <a:solidFill>
                <a:srgbClr val="6D6E71"/>
              </a:solidFill>
              <a:latin typeface="여기어때 잘난체" panose="020B0600000101010101" pitchFamily="50" charset="-127"/>
              <a:ea typeface="여기어때 잘난체" panose="020B0600000101010101" pitchFamily="50" charset="-127"/>
            </a:endParaRPr>
          </a:p>
        </p:txBody>
      </p:sp>
      <p:sp>
        <p:nvSpPr>
          <p:cNvPr id="32" name="TextBox 31"/>
          <p:cNvSpPr txBox="1"/>
          <p:nvPr/>
        </p:nvSpPr>
        <p:spPr>
          <a:xfrm>
            <a:off x="562138" y="1268625"/>
            <a:ext cx="2496196" cy="646331"/>
          </a:xfrm>
          <a:prstGeom prst="rect">
            <a:avLst/>
          </a:prstGeom>
          <a:noFill/>
        </p:spPr>
        <p:txBody>
          <a:bodyPr wrap="none" rtlCol="0">
            <a:spAutoFit/>
          </a:bodyPr>
          <a:lstStyle/>
          <a:p>
            <a:r>
              <a:rPr lang="en-US" altLang="ko-KR" sz="360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rPr>
              <a:t>Database</a:t>
            </a:r>
            <a:endParaRPr lang="ko-KR" altLang="en-US" sz="3600" dirty="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endParaRPr>
          </a:p>
        </p:txBody>
      </p:sp>
      <p:sp>
        <p:nvSpPr>
          <p:cNvPr id="19" name="직사각형 18">
            <a:extLst>
              <a:ext uri="{FF2B5EF4-FFF2-40B4-BE49-F238E27FC236}">
                <a16:creationId xmlns:a16="http://schemas.microsoft.com/office/drawing/2014/main" id="{E022EA32-381F-4037-9ED5-4A2FFAFF6978}"/>
              </a:ext>
            </a:extLst>
          </p:cNvPr>
          <p:cNvSpPr/>
          <p:nvPr/>
        </p:nvSpPr>
        <p:spPr>
          <a:xfrm>
            <a:off x="4981941" y="2324900"/>
            <a:ext cx="6820112" cy="3553409"/>
          </a:xfrm>
          <a:prstGeom prst="rect">
            <a:avLst/>
          </a:prstGeom>
        </p:spPr>
        <p:txBody>
          <a:bodyPr wrap="square">
            <a:spAutoFit/>
          </a:bodyPr>
          <a:lstStyle/>
          <a:p>
            <a:pPr>
              <a:lnSpc>
                <a:spcPct val="250000"/>
              </a:lnSpc>
            </a:pPr>
            <a:r>
              <a:rPr lang="en-US" altLang="ko-KR" dirty="0">
                <a:latin typeface="여기어때 잘난체" panose="020B0600000101010101" pitchFamily="50" charset="-127"/>
                <a:ea typeface="여기어때 잘난체" panose="020B0600000101010101" pitchFamily="50" charset="-127"/>
              </a:rPr>
              <a:t>category(</a:t>
            </a:r>
            <a:r>
              <a:rPr lang="en-US" altLang="ko-KR" u="sng" dirty="0" err="1">
                <a:latin typeface="여기어때 잘난체" panose="020B0600000101010101" pitchFamily="50" charset="-127"/>
                <a:ea typeface="여기어때 잘난체" panose="020B0600000101010101" pitchFamily="50" charset="-127"/>
              </a:rPr>
              <a:t>category_id</a:t>
            </a:r>
            <a:r>
              <a:rPr lang="en-US" altLang="ko-KR" dirty="0">
                <a:latin typeface="여기어때 잘난체" panose="020B0600000101010101" pitchFamily="50" charset="-127"/>
                <a:ea typeface="여기어때 잘난체" panose="020B0600000101010101" pitchFamily="50" charset="-127"/>
              </a:rPr>
              <a:t>, </a:t>
            </a:r>
            <a:r>
              <a:rPr lang="en-US" altLang="ko-KR" dirty="0" err="1">
                <a:latin typeface="여기어때 잘난체" panose="020B0600000101010101" pitchFamily="50" charset="-127"/>
                <a:ea typeface="여기어때 잘난체" panose="020B0600000101010101" pitchFamily="50" charset="-127"/>
              </a:rPr>
              <a:t>category_name</a:t>
            </a:r>
            <a:r>
              <a:rPr lang="en-US" altLang="ko-KR" dirty="0">
                <a:latin typeface="여기어때 잘난체" panose="020B0600000101010101" pitchFamily="50" charset="-127"/>
                <a:ea typeface="여기어때 잘난체" panose="020B0600000101010101" pitchFamily="50" charset="-127"/>
              </a:rPr>
              <a:t>, </a:t>
            </a:r>
            <a:r>
              <a:rPr lang="en-US" altLang="ko-KR" dirty="0" err="1">
                <a:latin typeface="여기어때 잘난체" panose="020B0600000101010101" pitchFamily="50" charset="-127"/>
                <a:ea typeface="여기어때 잘난체" panose="020B0600000101010101" pitchFamily="50" charset="-127"/>
              </a:rPr>
              <a:t>sub_category</a:t>
            </a:r>
            <a:r>
              <a:rPr lang="en-US" altLang="ko-KR" dirty="0">
                <a:latin typeface="여기어때 잘난체" panose="020B0600000101010101" pitchFamily="50" charset="-127"/>
                <a:ea typeface="여기어때 잘난체" panose="020B0600000101010101" pitchFamily="50" charset="-127"/>
              </a:rPr>
              <a:t>)</a:t>
            </a:r>
          </a:p>
          <a:p>
            <a:pPr>
              <a:lnSpc>
                <a:spcPct val="150000"/>
              </a:lnSpc>
            </a:pPr>
            <a:r>
              <a:rPr lang="en-US" altLang="ko-KR" dirty="0" err="1">
                <a:latin typeface="여기어때 잘난체" panose="020B0600000101010101" pitchFamily="50" charset="-127"/>
                <a:ea typeface="여기어때 잘난체" panose="020B0600000101010101" pitchFamily="50" charset="-127"/>
              </a:rPr>
              <a:t>Signlanguage</a:t>
            </a:r>
            <a:endParaRPr lang="en-US" altLang="ko-KR" dirty="0">
              <a:latin typeface="여기어때 잘난체" panose="020B0600000101010101" pitchFamily="50" charset="-127"/>
              <a:ea typeface="여기어때 잘난체" panose="020B0600000101010101" pitchFamily="50" charset="-127"/>
            </a:endParaRPr>
          </a:p>
          <a:p>
            <a:pPr>
              <a:lnSpc>
                <a:spcPct val="150000"/>
              </a:lnSpc>
            </a:pPr>
            <a:r>
              <a:rPr lang="en-US" altLang="ko-KR" dirty="0">
                <a:latin typeface="여기어때 잘난체" panose="020B0600000101010101" pitchFamily="50" charset="-127"/>
                <a:ea typeface="여기어때 잘난체" panose="020B0600000101010101" pitchFamily="50" charset="-127"/>
              </a:rPr>
              <a:t>(</a:t>
            </a:r>
            <a:r>
              <a:rPr lang="en-US" altLang="ko-KR" u="sng" dirty="0" err="1">
                <a:latin typeface="여기어때 잘난체" panose="020B0600000101010101" pitchFamily="50" charset="-127"/>
                <a:ea typeface="여기어때 잘난체" panose="020B0600000101010101" pitchFamily="50" charset="-127"/>
              </a:rPr>
              <a:t>sl_id</a:t>
            </a:r>
            <a:r>
              <a:rPr lang="en-US" altLang="ko-KR" dirty="0">
                <a:latin typeface="여기어때 잘난체" panose="020B0600000101010101" pitchFamily="50" charset="-127"/>
                <a:ea typeface="여기어때 잘난체" panose="020B0600000101010101" pitchFamily="50" charset="-127"/>
              </a:rPr>
              <a:t>, </a:t>
            </a:r>
            <a:r>
              <a:rPr lang="en-US" altLang="ko-KR" dirty="0" err="1">
                <a:latin typeface="여기어때 잘난체" panose="020B0600000101010101" pitchFamily="50" charset="-127"/>
                <a:ea typeface="여기어때 잘난체" panose="020B0600000101010101" pitchFamily="50" charset="-127"/>
              </a:rPr>
              <a:t>sub_category</a:t>
            </a:r>
            <a:r>
              <a:rPr lang="en-US" altLang="ko-KR" dirty="0">
                <a:latin typeface="여기어때 잘난체" panose="020B0600000101010101" pitchFamily="50" charset="-127"/>
                <a:ea typeface="여기어때 잘난체" panose="020B0600000101010101" pitchFamily="50" charset="-127"/>
              </a:rPr>
              <a:t>, title, des, </a:t>
            </a:r>
            <a:r>
              <a:rPr lang="en-US" altLang="ko-KR" dirty="0" err="1">
                <a:latin typeface="여기어때 잘난체" panose="020B0600000101010101" pitchFamily="50" charset="-127"/>
                <a:ea typeface="여기어때 잘난체" panose="020B0600000101010101" pitchFamily="50" charset="-127"/>
              </a:rPr>
              <a:t>videourl</a:t>
            </a:r>
            <a:r>
              <a:rPr lang="en-US" altLang="ko-KR" dirty="0">
                <a:latin typeface="여기어때 잘난체" panose="020B0600000101010101" pitchFamily="50" charset="-127"/>
                <a:ea typeface="여기어때 잘난체" panose="020B0600000101010101" pitchFamily="50" charset="-127"/>
              </a:rPr>
              <a:t>, </a:t>
            </a:r>
            <a:r>
              <a:rPr lang="en-US" altLang="ko-KR" dirty="0" err="1">
                <a:latin typeface="여기어때 잘난체" panose="020B0600000101010101" pitchFamily="50" charset="-127"/>
                <a:ea typeface="여기어때 잘난체" panose="020B0600000101010101" pitchFamily="50" charset="-127"/>
              </a:rPr>
              <a:t>imgurl,pos</a:t>
            </a:r>
            <a:r>
              <a:rPr lang="en-US" altLang="ko-KR" dirty="0">
                <a:latin typeface="여기어때 잘난체" panose="020B0600000101010101" pitchFamily="50" charset="-127"/>
                <a:ea typeface="여기어때 잘난체" panose="020B0600000101010101" pitchFamily="50" charset="-127"/>
              </a:rPr>
              <a:t>)</a:t>
            </a:r>
          </a:p>
          <a:p>
            <a:pPr>
              <a:lnSpc>
                <a:spcPct val="250000"/>
              </a:lnSpc>
            </a:pPr>
            <a:r>
              <a:rPr lang="en-US" altLang="ko-KR" dirty="0" err="1">
                <a:latin typeface="여기어때 잘난체" panose="020B0600000101010101" pitchFamily="50" charset="-127"/>
                <a:ea typeface="여기어때 잘난체" panose="020B0600000101010101" pitchFamily="50" charset="-127"/>
              </a:rPr>
              <a:t>dir</a:t>
            </a:r>
            <a:r>
              <a:rPr lang="en-US" altLang="ko-KR" dirty="0">
                <a:latin typeface="여기어때 잘난체" panose="020B0600000101010101" pitchFamily="50" charset="-127"/>
                <a:ea typeface="여기어때 잘난체" panose="020B0600000101010101" pitchFamily="50" charset="-127"/>
              </a:rPr>
              <a:t>(</a:t>
            </a:r>
            <a:r>
              <a:rPr lang="en-US" altLang="ko-KR" u="sng" dirty="0" err="1">
                <a:latin typeface="여기어때 잘난체" panose="020B0600000101010101" pitchFamily="50" charset="-127"/>
                <a:ea typeface="여기어때 잘난체" panose="020B0600000101010101" pitchFamily="50" charset="-127"/>
              </a:rPr>
              <a:t>user_id</a:t>
            </a:r>
            <a:r>
              <a:rPr lang="en-US" altLang="ko-KR" dirty="0">
                <a:latin typeface="여기어때 잘난체" panose="020B0600000101010101" pitchFamily="50" charset="-127"/>
                <a:ea typeface="여기어때 잘난체" panose="020B0600000101010101" pitchFamily="50" charset="-127"/>
              </a:rPr>
              <a:t>, </a:t>
            </a:r>
            <a:r>
              <a:rPr lang="en-US" altLang="ko-KR" dirty="0" err="1">
                <a:latin typeface="여기어때 잘난체" panose="020B0600000101010101" pitchFamily="50" charset="-127"/>
                <a:ea typeface="여기어때 잘난체" panose="020B0600000101010101" pitchFamily="50" charset="-127"/>
              </a:rPr>
              <a:t>sl_id</a:t>
            </a:r>
            <a:r>
              <a:rPr lang="en-US" altLang="ko-KR" dirty="0">
                <a:latin typeface="여기어때 잘난체" panose="020B0600000101010101" pitchFamily="50" charset="-127"/>
                <a:ea typeface="여기어때 잘난체" panose="020B0600000101010101" pitchFamily="50" charset="-127"/>
              </a:rPr>
              <a:t>) </a:t>
            </a:r>
          </a:p>
          <a:p>
            <a:pPr>
              <a:lnSpc>
                <a:spcPct val="250000"/>
              </a:lnSpc>
            </a:pPr>
            <a:r>
              <a:rPr lang="en-US" altLang="ko-KR" dirty="0">
                <a:latin typeface="여기어때 잘난체" panose="020B0600000101010101" pitchFamily="50" charset="-127"/>
                <a:ea typeface="여기어때 잘난체" panose="020B0600000101010101" pitchFamily="50" charset="-127"/>
              </a:rPr>
              <a:t>user(</a:t>
            </a:r>
            <a:r>
              <a:rPr lang="en-US" altLang="ko-KR" u="sng" dirty="0" err="1">
                <a:latin typeface="여기어때 잘난체" panose="020B0600000101010101" pitchFamily="50" charset="-127"/>
                <a:ea typeface="여기어때 잘난체" panose="020B0600000101010101" pitchFamily="50" charset="-127"/>
              </a:rPr>
              <a:t>user_num</a:t>
            </a:r>
            <a:r>
              <a:rPr lang="en-US" altLang="ko-KR" dirty="0">
                <a:latin typeface="여기어때 잘난체" panose="020B0600000101010101" pitchFamily="50" charset="-127"/>
                <a:ea typeface="여기어때 잘난체" panose="020B0600000101010101" pitchFamily="50" charset="-127"/>
              </a:rPr>
              <a:t>, pw, name)</a:t>
            </a:r>
          </a:p>
          <a:p>
            <a:pPr>
              <a:lnSpc>
                <a:spcPct val="250000"/>
              </a:lnSpc>
            </a:pPr>
            <a:r>
              <a:rPr lang="en-US" altLang="ko-KR" dirty="0">
                <a:latin typeface="여기어때 잘난체" panose="020B0600000101010101" pitchFamily="50" charset="-127"/>
                <a:ea typeface="여기어때 잘난체" panose="020B0600000101010101" pitchFamily="50" charset="-127"/>
              </a:rPr>
              <a:t>sessions(</a:t>
            </a:r>
            <a:r>
              <a:rPr lang="en-US" altLang="ko-KR" u="sng" dirty="0" err="1">
                <a:latin typeface="여기어때 잘난체" panose="020B0600000101010101" pitchFamily="50" charset="-127"/>
                <a:ea typeface="여기어때 잘난체" panose="020B0600000101010101" pitchFamily="50" charset="-127"/>
              </a:rPr>
              <a:t>session_id</a:t>
            </a:r>
            <a:r>
              <a:rPr lang="en-US" altLang="ko-KR" dirty="0">
                <a:latin typeface="여기어때 잘난체" panose="020B0600000101010101" pitchFamily="50" charset="-127"/>
                <a:ea typeface="여기어때 잘난체" panose="020B0600000101010101" pitchFamily="50" charset="-127"/>
              </a:rPr>
              <a:t>, expires, data) </a:t>
            </a:r>
          </a:p>
        </p:txBody>
      </p:sp>
      <p:sp>
        <p:nvSpPr>
          <p:cNvPr id="6" name="화살표: 오른쪽 5">
            <a:extLst>
              <a:ext uri="{FF2B5EF4-FFF2-40B4-BE49-F238E27FC236}">
                <a16:creationId xmlns:a16="http://schemas.microsoft.com/office/drawing/2014/main" id="{29999DCB-1D14-435B-9D98-1F6844F99B84}"/>
              </a:ext>
            </a:extLst>
          </p:cNvPr>
          <p:cNvSpPr/>
          <p:nvPr/>
        </p:nvSpPr>
        <p:spPr>
          <a:xfrm>
            <a:off x="3995102" y="3709190"/>
            <a:ext cx="843446" cy="64633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그룹 26">
            <a:extLst>
              <a:ext uri="{FF2B5EF4-FFF2-40B4-BE49-F238E27FC236}">
                <a16:creationId xmlns:a16="http://schemas.microsoft.com/office/drawing/2014/main" id="{A8A169A8-6C63-4469-9E17-7221F7D15DE8}"/>
              </a:ext>
            </a:extLst>
          </p:cNvPr>
          <p:cNvGrpSpPr/>
          <p:nvPr/>
        </p:nvGrpSpPr>
        <p:grpSpPr>
          <a:xfrm>
            <a:off x="547546" y="469479"/>
            <a:ext cx="3743012" cy="591050"/>
            <a:chOff x="547546" y="469479"/>
            <a:chExt cx="3743012" cy="591050"/>
          </a:xfrm>
        </p:grpSpPr>
        <p:sp>
          <p:nvSpPr>
            <p:cNvPr id="29" name="TextBox 28">
              <a:extLst>
                <a:ext uri="{FF2B5EF4-FFF2-40B4-BE49-F238E27FC236}">
                  <a16:creationId xmlns:a16="http://schemas.microsoft.com/office/drawing/2014/main" id="{37636346-415A-4396-9DFC-52B978BB47E1}"/>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Method</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30" name="타원 29">
              <a:extLst>
                <a:ext uri="{FF2B5EF4-FFF2-40B4-BE49-F238E27FC236}">
                  <a16:creationId xmlns:a16="http://schemas.microsoft.com/office/drawing/2014/main" id="{68E81DBB-0086-43F8-9A1A-931000C7A4DE}"/>
                </a:ext>
              </a:extLst>
            </p:cNvPr>
            <p:cNvSpPr/>
            <p:nvPr/>
          </p:nvSpPr>
          <p:spPr>
            <a:xfrm>
              <a:off x="547546" y="469479"/>
              <a:ext cx="561975" cy="561975"/>
            </a:xfrm>
            <a:prstGeom prst="ellipse">
              <a:avLst/>
            </a:prstGeom>
            <a:solidFill>
              <a:srgbClr val="C61A4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0C0FC786-E319-475F-BFAB-38159C34C340}"/>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03</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pic>
        <p:nvPicPr>
          <p:cNvPr id="3" name="그림 2">
            <a:extLst>
              <a:ext uri="{FF2B5EF4-FFF2-40B4-BE49-F238E27FC236}">
                <a16:creationId xmlns:a16="http://schemas.microsoft.com/office/drawing/2014/main" id="{E7BB00C6-02B5-42EB-BFA4-6E82D7CCEA85}"/>
              </a:ext>
            </a:extLst>
          </p:cNvPr>
          <p:cNvPicPr>
            <a:picLocks noChangeAspect="1"/>
          </p:cNvPicPr>
          <p:nvPr/>
        </p:nvPicPr>
        <p:blipFill rotWithShape="1">
          <a:blip r:embed="rId5"/>
          <a:srcRect r="26699"/>
          <a:stretch/>
        </p:blipFill>
        <p:spPr>
          <a:xfrm>
            <a:off x="788139" y="2804357"/>
            <a:ext cx="2878928" cy="2206302"/>
          </a:xfrm>
          <a:prstGeom prst="rect">
            <a:avLst/>
          </a:prstGeom>
        </p:spPr>
      </p:pic>
    </p:spTree>
    <p:extLst>
      <p:ext uri="{BB962C8B-B14F-4D97-AF65-F5344CB8AC3E}">
        <p14:creationId xmlns:p14="http://schemas.microsoft.com/office/powerpoint/2010/main" val="2371285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E6E26F10-0392-4B7A-A976-F978DFFF19D7}"/>
              </a:ext>
            </a:extLst>
          </p:cNvPr>
          <p:cNvSpPr/>
          <p:nvPr/>
        </p:nvSpPr>
        <p:spPr>
          <a:xfrm>
            <a:off x="582296" y="3121668"/>
            <a:ext cx="5513704" cy="188027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61911" y="61911"/>
            <a:ext cx="12068177" cy="6734177"/>
          </a:xfrm>
          <a:prstGeom prst="rect">
            <a:avLst/>
          </a:prstGeom>
          <a:noFill/>
          <a:ln w="127000">
            <a:solidFill>
              <a:srgbClr val="C6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DA23F6EB-C7C9-4C96-8AB6-1ACA98C5A043}"/>
              </a:ext>
            </a:extLst>
          </p:cNvPr>
          <p:cNvSpPr/>
          <p:nvPr/>
        </p:nvSpPr>
        <p:spPr>
          <a:xfrm>
            <a:off x="701044" y="3121668"/>
            <a:ext cx="5394956" cy="1666162"/>
          </a:xfrm>
          <a:prstGeom prst="rect">
            <a:avLst/>
          </a:prstGeom>
        </p:spPr>
        <p:txBody>
          <a:bodyPr wrap="square">
            <a:spAutoFit/>
          </a:bodyPr>
          <a:lstStyle/>
          <a:p>
            <a:pPr>
              <a:lnSpc>
                <a:spcPct val="200000"/>
              </a:lnSpc>
            </a:pPr>
            <a:r>
              <a:rPr lang="en-US" altLang="ko-KR"/>
              <a:t>Gets sl table data through sl_id, </a:t>
            </a:r>
          </a:p>
          <a:p>
            <a:pPr>
              <a:lnSpc>
                <a:spcPct val="200000"/>
              </a:lnSpc>
            </a:pPr>
            <a:r>
              <a:rPr lang="en-US" altLang="ko-KR"/>
              <a:t>which corresponds to the same as dir_id of user</a:t>
            </a:r>
          </a:p>
          <a:p>
            <a:pPr>
              <a:lnSpc>
                <a:spcPct val="200000"/>
              </a:lnSpc>
            </a:pPr>
            <a:r>
              <a:rPr lang="en-US" altLang="ko-KR"/>
              <a:t>and dir_id of dir table.</a:t>
            </a:r>
            <a:endParaRPr lang="ko-KR" altLang="en-US"/>
          </a:p>
        </p:txBody>
      </p:sp>
      <p:pic>
        <p:nvPicPr>
          <p:cNvPr id="18" name="그림 17">
            <a:extLst>
              <a:ext uri="{FF2B5EF4-FFF2-40B4-BE49-F238E27FC236}">
                <a16:creationId xmlns:a16="http://schemas.microsoft.com/office/drawing/2014/main" id="{2DF94EEC-7233-468D-A995-00A36CCC22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656" y="2958101"/>
            <a:ext cx="622776" cy="622776"/>
          </a:xfrm>
          <a:prstGeom prst="rect">
            <a:avLst/>
          </a:prstGeom>
        </p:spPr>
      </p:pic>
      <p:sp>
        <p:nvSpPr>
          <p:cNvPr id="24" name="TextBox 23">
            <a:extLst>
              <a:ext uri="{FF2B5EF4-FFF2-40B4-BE49-F238E27FC236}">
                <a16:creationId xmlns:a16="http://schemas.microsoft.com/office/drawing/2014/main" id="{4C6C31E0-DBBE-49E8-82F4-CE837ABFF548}"/>
              </a:ext>
            </a:extLst>
          </p:cNvPr>
          <p:cNvSpPr txBox="1"/>
          <p:nvPr/>
        </p:nvSpPr>
        <p:spPr>
          <a:xfrm>
            <a:off x="3103036" y="1268624"/>
            <a:ext cx="1818126" cy="646331"/>
          </a:xfrm>
          <a:prstGeom prst="rect">
            <a:avLst/>
          </a:prstGeom>
          <a:noFill/>
        </p:spPr>
        <p:txBody>
          <a:bodyPr wrap="none" rtlCol="0">
            <a:spAutoFit/>
          </a:bodyPr>
          <a:lstStyle/>
          <a:p>
            <a:r>
              <a:rPr lang="en-US" altLang="ko-KR" sz="3600">
                <a:solidFill>
                  <a:srgbClr val="6D6E71"/>
                </a:solidFill>
                <a:latin typeface="여기어때 잘난체" panose="020B0600000101010101" pitchFamily="50" charset="-127"/>
                <a:ea typeface="여기어때 잘난체" panose="020B0600000101010101" pitchFamily="50" charset="-127"/>
              </a:rPr>
              <a:t>design</a:t>
            </a:r>
            <a:endParaRPr lang="ko-KR" altLang="en-US" sz="3600" dirty="0">
              <a:solidFill>
                <a:srgbClr val="6D6E71"/>
              </a:solidFill>
              <a:latin typeface="여기어때 잘난체" panose="020B0600000101010101" pitchFamily="50" charset="-127"/>
              <a:ea typeface="여기어때 잘난체" panose="020B0600000101010101" pitchFamily="50" charset="-127"/>
            </a:endParaRPr>
          </a:p>
        </p:txBody>
      </p:sp>
      <p:sp>
        <p:nvSpPr>
          <p:cNvPr id="25" name="TextBox 24">
            <a:extLst>
              <a:ext uri="{FF2B5EF4-FFF2-40B4-BE49-F238E27FC236}">
                <a16:creationId xmlns:a16="http://schemas.microsoft.com/office/drawing/2014/main" id="{F8F4D790-58A3-4180-BE6C-AA02EA802EB5}"/>
              </a:ext>
            </a:extLst>
          </p:cNvPr>
          <p:cNvSpPr txBox="1"/>
          <p:nvPr/>
        </p:nvSpPr>
        <p:spPr>
          <a:xfrm>
            <a:off x="562138" y="1268625"/>
            <a:ext cx="2496196" cy="646331"/>
          </a:xfrm>
          <a:prstGeom prst="rect">
            <a:avLst/>
          </a:prstGeom>
          <a:noFill/>
        </p:spPr>
        <p:txBody>
          <a:bodyPr wrap="none" rtlCol="0">
            <a:spAutoFit/>
          </a:bodyPr>
          <a:lstStyle/>
          <a:p>
            <a:r>
              <a:rPr lang="en-US" altLang="ko-KR" sz="360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rPr>
              <a:t>Database</a:t>
            </a:r>
            <a:endParaRPr lang="ko-KR" altLang="en-US" sz="3600" dirty="0">
              <a:ln>
                <a:solidFill>
                  <a:srgbClr val="6D6E71"/>
                </a:solidFill>
              </a:ln>
              <a:solidFill>
                <a:schemeClr val="bg1"/>
              </a:solidFill>
              <a:effectLst>
                <a:outerShdw dist="101600" dir="2700000" algn="tl" rotWithShape="0">
                  <a:srgbClr val="6D6E71"/>
                </a:outerShdw>
              </a:effectLst>
              <a:latin typeface="여기어때 잘난체" panose="020B0600000101010101" pitchFamily="50" charset="-127"/>
              <a:ea typeface="여기어때 잘난체" panose="020B0600000101010101" pitchFamily="50" charset="-127"/>
            </a:endParaRPr>
          </a:p>
        </p:txBody>
      </p:sp>
      <p:grpSp>
        <p:nvGrpSpPr>
          <p:cNvPr id="26" name="그룹 25">
            <a:extLst>
              <a:ext uri="{FF2B5EF4-FFF2-40B4-BE49-F238E27FC236}">
                <a16:creationId xmlns:a16="http://schemas.microsoft.com/office/drawing/2014/main" id="{A5D8FC73-E4CD-4384-B34E-0D86A1462C9D}"/>
              </a:ext>
            </a:extLst>
          </p:cNvPr>
          <p:cNvGrpSpPr/>
          <p:nvPr/>
        </p:nvGrpSpPr>
        <p:grpSpPr>
          <a:xfrm>
            <a:off x="547546" y="469479"/>
            <a:ext cx="3743012" cy="591050"/>
            <a:chOff x="547546" y="469479"/>
            <a:chExt cx="3743012" cy="591050"/>
          </a:xfrm>
        </p:grpSpPr>
        <p:sp>
          <p:nvSpPr>
            <p:cNvPr id="27" name="TextBox 26">
              <a:extLst>
                <a:ext uri="{FF2B5EF4-FFF2-40B4-BE49-F238E27FC236}">
                  <a16:creationId xmlns:a16="http://schemas.microsoft.com/office/drawing/2014/main" id="{AA1BAA1A-F9EB-4134-95D9-9A8BF1B56ADC}"/>
                </a:ext>
              </a:extLst>
            </p:cNvPr>
            <p:cNvSpPr txBox="1"/>
            <p:nvPr/>
          </p:nvSpPr>
          <p:spPr>
            <a:xfrm>
              <a:off x="1256771" y="537309"/>
              <a:ext cx="3033787" cy="523220"/>
            </a:xfrm>
            <a:prstGeom prst="rect">
              <a:avLst/>
            </a:prstGeom>
            <a:noFill/>
          </p:spPr>
          <p:txBody>
            <a:bodyPr wrap="square" rtlCol="0" anchor="ctr">
              <a:spAutoFit/>
            </a:bodyPr>
            <a:lstStyle/>
            <a:p>
              <a:r>
                <a:rPr lang="en-US" altLang="ko-KR" sz="2800" dirty="0">
                  <a:solidFill>
                    <a:srgbClr val="6D6E71"/>
                  </a:solidFill>
                  <a:latin typeface="KoPubWorld돋움체 Bold" panose="00000800000000000000" pitchFamily="2" charset="-127"/>
                  <a:ea typeface="KoPubWorld돋움체 Bold" panose="00000800000000000000" pitchFamily="2" charset="-127"/>
                </a:rPr>
                <a:t>Method</a:t>
              </a:r>
              <a:endParaRPr lang="en-US" altLang="ko-KR" sz="2800" dirty="0">
                <a:solidFill>
                  <a:schemeClr val="tx1">
                    <a:lumMod val="75000"/>
                    <a:lumOff val="25000"/>
                  </a:schemeClr>
                </a:solidFill>
                <a:latin typeface="KoPubWorld돋움체 Bold" panose="00000800000000000000" pitchFamily="2" charset="-127"/>
                <a:ea typeface="KoPubWorld돋움체 Bold" panose="00000800000000000000" pitchFamily="2" charset="-127"/>
              </a:endParaRPr>
            </a:p>
          </p:txBody>
        </p:sp>
        <p:sp>
          <p:nvSpPr>
            <p:cNvPr id="28" name="타원 27">
              <a:extLst>
                <a:ext uri="{FF2B5EF4-FFF2-40B4-BE49-F238E27FC236}">
                  <a16:creationId xmlns:a16="http://schemas.microsoft.com/office/drawing/2014/main" id="{FF84428C-39DE-49B2-A010-6A6D53B9129D}"/>
                </a:ext>
              </a:extLst>
            </p:cNvPr>
            <p:cNvSpPr/>
            <p:nvPr/>
          </p:nvSpPr>
          <p:spPr>
            <a:xfrm>
              <a:off x="547546" y="469479"/>
              <a:ext cx="561975" cy="561975"/>
            </a:xfrm>
            <a:prstGeom prst="ellipse">
              <a:avLst/>
            </a:prstGeom>
            <a:solidFill>
              <a:srgbClr val="C61A41"/>
            </a:solidFill>
            <a:ln>
              <a:noFill/>
            </a:ln>
            <a:effectLst>
              <a:outerShdw blurRad="25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CD084CD3-C576-4FCE-A556-952BC88A2583}"/>
                </a:ext>
              </a:extLst>
            </p:cNvPr>
            <p:cNvSpPr txBox="1"/>
            <p:nvPr/>
          </p:nvSpPr>
          <p:spPr>
            <a:xfrm>
              <a:off x="560609" y="581150"/>
              <a:ext cx="535848" cy="400110"/>
            </a:xfrm>
            <a:prstGeom prst="rect">
              <a:avLst/>
            </a:prstGeom>
            <a:noFill/>
          </p:spPr>
          <p:txBody>
            <a:bodyPr wrap="square" rtlCol="0" anchor="ctr">
              <a:spAutoFit/>
            </a:bodyPr>
            <a:lstStyle/>
            <a:p>
              <a:pPr algn="ctr"/>
              <a:r>
                <a:rPr lang="en-US" altLang="ko-KR" sz="2000" dirty="0">
                  <a:solidFill>
                    <a:schemeClr val="bg1"/>
                  </a:solidFill>
                  <a:latin typeface="KoPubWorld돋움체 Bold" panose="00000800000000000000" pitchFamily="2" charset="-127"/>
                  <a:ea typeface="KoPubWorld돋움체 Bold" panose="00000800000000000000" pitchFamily="2" charset="-127"/>
                </a:rPr>
                <a:t>03</a:t>
              </a:r>
              <a:endParaRPr lang="ko-KR" altLang="en-US" sz="2000" dirty="0">
                <a:solidFill>
                  <a:schemeClr val="bg1"/>
                </a:solidFill>
                <a:latin typeface="KoPubWorld돋움체 Bold" panose="00000800000000000000" pitchFamily="2" charset="-127"/>
                <a:ea typeface="KoPubWorld돋움체 Bold" panose="00000800000000000000" pitchFamily="2" charset="-127"/>
              </a:endParaRPr>
            </a:p>
          </p:txBody>
        </p:sp>
      </p:grpSp>
      <p:pic>
        <p:nvPicPr>
          <p:cNvPr id="3" name="그림 2">
            <a:extLst>
              <a:ext uri="{FF2B5EF4-FFF2-40B4-BE49-F238E27FC236}">
                <a16:creationId xmlns:a16="http://schemas.microsoft.com/office/drawing/2014/main" id="{D265EF0A-C354-4C94-862C-81252C982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0557" y="1376361"/>
            <a:ext cx="4295775" cy="4105275"/>
          </a:xfrm>
          <a:prstGeom prst="rect">
            <a:avLst/>
          </a:prstGeom>
        </p:spPr>
      </p:pic>
      <p:cxnSp>
        <p:nvCxnSpPr>
          <p:cNvPr id="5" name="직선 연결선 4">
            <a:extLst>
              <a:ext uri="{FF2B5EF4-FFF2-40B4-BE49-F238E27FC236}">
                <a16:creationId xmlns:a16="http://schemas.microsoft.com/office/drawing/2014/main" id="{3A2165B2-5170-4014-814F-248F8B12776F}"/>
              </a:ext>
            </a:extLst>
          </p:cNvPr>
          <p:cNvCxnSpPr/>
          <p:nvPr/>
        </p:nvCxnSpPr>
        <p:spPr>
          <a:xfrm>
            <a:off x="7589520" y="2519680"/>
            <a:ext cx="1940560" cy="1818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999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4780</TotalTime>
  <Words>958</Words>
  <Application>Microsoft Office PowerPoint</Application>
  <PresentationFormat>와이드스크린</PresentationFormat>
  <Paragraphs>128</Paragraphs>
  <Slides>14</Slides>
  <Notes>14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14</vt:i4>
      </vt:variant>
    </vt:vector>
  </HeadingPairs>
  <TitlesOfParts>
    <vt:vector size="21" baseType="lpstr">
      <vt:lpstr>맑은 고딕</vt:lpstr>
      <vt:lpstr>Noto Sans</vt:lpstr>
      <vt:lpstr>KoPubWorld돋움체 Bold</vt:lpstr>
      <vt:lpstr>KoPubWorld돋움체 Light</vt:lpstr>
      <vt:lpstr>Arial</vt:lpstr>
      <vt:lpstr>여기어때 잘난체</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혜린</dc:creator>
  <cp:lastModifiedBy>정 해경</cp:lastModifiedBy>
  <cp:revision>306</cp:revision>
  <dcterms:created xsi:type="dcterms:W3CDTF">2018-06-06T09:21:09Z</dcterms:created>
  <dcterms:modified xsi:type="dcterms:W3CDTF">2020-11-22T07:30:31Z</dcterms:modified>
</cp:coreProperties>
</file>