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3" r:id="rId2"/>
    <p:sldId id="450" r:id="rId3"/>
    <p:sldId id="451" r:id="rId4"/>
    <p:sldId id="452" r:id="rId5"/>
    <p:sldId id="446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78" r:id="rId16"/>
    <p:sldId id="479" r:id="rId17"/>
    <p:sldId id="480" r:id="rId18"/>
    <p:sldId id="481" r:id="rId19"/>
    <p:sldId id="482" r:id="rId20"/>
    <p:sldId id="483" r:id="rId21"/>
    <p:sldId id="462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71" r:id="rId30"/>
    <p:sldId id="470" r:id="rId31"/>
    <p:sldId id="473" r:id="rId32"/>
    <p:sldId id="474" r:id="rId33"/>
    <p:sldId id="475" r:id="rId34"/>
    <p:sldId id="476" r:id="rId35"/>
    <p:sldId id="442" r:id="rId36"/>
    <p:sldId id="444" r:id="rId37"/>
    <p:sldId id="447" r:id="rId38"/>
    <p:sldId id="448" r:id="rId39"/>
    <p:sldId id="445" r:id="rId40"/>
    <p:sldId id="449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595959"/>
    <a:srgbClr val="FF0066"/>
    <a:srgbClr val="AB9E8D"/>
    <a:srgbClr val="F2EFEA"/>
    <a:srgbClr val="E0D8CD"/>
    <a:srgbClr val="6D8CA2"/>
    <a:srgbClr val="87540F"/>
    <a:srgbClr val="FD83A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94704" autoAdjust="0"/>
  </p:normalViewPr>
  <p:slideViewPr>
    <p:cSldViewPr snapToGrid="0">
      <p:cViewPr varScale="1">
        <p:scale>
          <a:sx n="81" d="100"/>
          <a:sy n="81" d="100"/>
        </p:scale>
        <p:origin x="1042" y="58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-837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2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jpg"/><Relationship Id="rId4" Type="http://schemas.openxmlformats.org/officeDocument/2006/relationships/image" Target="../media/image4.png"/><Relationship Id="rId9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5.png"/><Relationship Id="rId10" Type="http://schemas.openxmlformats.org/officeDocument/2006/relationships/image" Target="../media/image38.png"/><Relationship Id="rId4" Type="http://schemas.openxmlformats.org/officeDocument/2006/relationships/image" Target="../media/image4.png"/><Relationship Id="rId9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9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-6"/>
            <a:ext cx="7219950" cy="3962405"/>
          </a:xfrm>
          <a:prstGeom prst="rtTriangl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 rot="2398022">
            <a:off x="219912" y="1939553"/>
            <a:ext cx="3779529" cy="2435153"/>
          </a:xfrm>
          <a:prstGeom prst="ellipse">
            <a:avLst/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86365" y="4380200"/>
            <a:ext cx="4236849" cy="1331830"/>
          </a:xfrm>
          <a:prstGeom prst="roundRect">
            <a:avLst/>
          </a:prstGeom>
          <a:solidFill>
            <a:srgbClr val="DEE6E6"/>
          </a:solidFill>
          <a:ln>
            <a:noFill/>
          </a:ln>
          <a:scene3d>
            <a:camera prst="isometricOffAxis1Top">
              <a:rot lat="19538305" lon="18893906" rev="3582334"/>
            </a:camera>
            <a:lightRig rig="threePt" dir="t"/>
          </a:scene3d>
          <a:sp3d extrusionH="95250">
            <a:extrusionClr>
              <a:srgbClr val="6D8CA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15353"/>
          <a:stretch/>
        </p:blipFill>
        <p:spPr>
          <a:xfrm>
            <a:off x="1362487" y="-11875"/>
            <a:ext cx="3645724" cy="4721870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400" y="3100667"/>
            <a:ext cx="1532624" cy="153262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6823213" y="4230507"/>
            <a:ext cx="52502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  <a:ea typeface="야놀자 야체 B" panose="02020603020101020101"/>
              </a:rPr>
              <a:t>&lt;02-12&gt;</a:t>
            </a:r>
          </a:p>
          <a:p>
            <a:pPr algn="ctr"/>
            <a:r>
              <a:rPr lang="en-US" altLang="ko-KR" sz="25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2018038034 </a:t>
            </a:r>
            <a:r>
              <a:rPr lang="ko-KR" altLang="en-US" sz="25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김지혜</a:t>
            </a:r>
            <a:endParaRPr lang="en-US" altLang="ko-KR" sz="25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en-US" altLang="ko-KR" sz="25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2017038062 </a:t>
            </a:r>
            <a:r>
              <a:rPr lang="ko-KR" altLang="en-US" sz="25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정해경</a:t>
            </a:r>
            <a:endParaRPr lang="en-US" altLang="ko-KR" sz="25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en-US" altLang="ko-KR" sz="25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2018038020 </a:t>
            </a:r>
            <a:r>
              <a:rPr lang="ko-KR" altLang="en-US" sz="25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박정은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427035" y="-11875"/>
            <a:ext cx="3761102" cy="3890406"/>
            <a:chOff x="1427035" y="-11875"/>
            <a:chExt cx="3761102" cy="3890406"/>
          </a:xfrm>
        </p:grpSpPr>
        <p:sp>
          <p:nvSpPr>
            <p:cNvPr id="4" name="자유형 3"/>
            <p:cNvSpPr/>
            <p:nvPr/>
          </p:nvSpPr>
          <p:spPr>
            <a:xfrm>
              <a:off x="1662545" y="-11875"/>
              <a:ext cx="3230089" cy="3890406"/>
            </a:xfrm>
            <a:custGeom>
              <a:avLst/>
              <a:gdLst>
                <a:gd name="connsiteX0" fmla="*/ 0 w 3230089"/>
                <a:gd name="connsiteY0" fmla="*/ 1294411 h 3871356"/>
                <a:gd name="connsiteX1" fmla="*/ 0 w 3230089"/>
                <a:gd name="connsiteY1" fmla="*/ 3871356 h 3871356"/>
                <a:gd name="connsiteX2" fmla="*/ 3230089 w 3230089"/>
                <a:gd name="connsiteY2" fmla="*/ 2018806 h 3871356"/>
                <a:gd name="connsiteX3" fmla="*/ 3230089 w 3230089"/>
                <a:gd name="connsiteY3" fmla="*/ 11876 h 3871356"/>
                <a:gd name="connsiteX4" fmla="*/ 2244437 w 3230089"/>
                <a:gd name="connsiteY4" fmla="*/ 0 h 3871356"/>
                <a:gd name="connsiteX5" fmla="*/ 0 w 3230089"/>
                <a:gd name="connsiteY5" fmla="*/ 1294411 h 3871356"/>
                <a:gd name="connsiteX0" fmla="*/ 0 w 3230089"/>
                <a:gd name="connsiteY0" fmla="*/ 1294411 h 3883231"/>
                <a:gd name="connsiteX1" fmla="*/ 0 w 3230089"/>
                <a:gd name="connsiteY1" fmla="*/ 3883231 h 3883231"/>
                <a:gd name="connsiteX2" fmla="*/ 3230089 w 3230089"/>
                <a:gd name="connsiteY2" fmla="*/ 2018806 h 3883231"/>
                <a:gd name="connsiteX3" fmla="*/ 3230089 w 3230089"/>
                <a:gd name="connsiteY3" fmla="*/ 11876 h 3883231"/>
                <a:gd name="connsiteX4" fmla="*/ 2244437 w 3230089"/>
                <a:gd name="connsiteY4" fmla="*/ 0 h 3883231"/>
                <a:gd name="connsiteX5" fmla="*/ 0 w 3230089"/>
                <a:gd name="connsiteY5" fmla="*/ 1294411 h 3883231"/>
                <a:gd name="connsiteX0" fmla="*/ 0 w 3230089"/>
                <a:gd name="connsiteY0" fmla="*/ 1294411 h 3883231"/>
                <a:gd name="connsiteX1" fmla="*/ 0 w 3230089"/>
                <a:gd name="connsiteY1" fmla="*/ 3883231 h 3883231"/>
                <a:gd name="connsiteX2" fmla="*/ 3230089 w 3230089"/>
                <a:gd name="connsiteY2" fmla="*/ 2042557 h 3883231"/>
                <a:gd name="connsiteX3" fmla="*/ 3230089 w 3230089"/>
                <a:gd name="connsiteY3" fmla="*/ 11876 h 3883231"/>
                <a:gd name="connsiteX4" fmla="*/ 2244437 w 3230089"/>
                <a:gd name="connsiteY4" fmla="*/ 0 h 3883231"/>
                <a:gd name="connsiteX5" fmla="*/ 0 w 3230089"/>
                <a:gd name="connsiteY5" fmla="*/ 1294411 h 3883231"/>
                <a:gd name="connsiteX0" fmla="*/ 0 w 3230089"/>
                <a:gd name="connsiteY0" fmla="*/ 1282536 h 3871356"/>
                <a:gd name="connsiteX1" fmla="*/ 0 w 3230089"/>
                <a:gd name="connsiteY1" fmla="*/ 3871356 h 3871356"/>
                <a:gd name="connsiteX2" fmla="*/ 3230089 w 3230089"/>
                <a:gd name="connsiteY2" fmla="*/ 2030682 h 3871356"/>
                <a:gd name="connsiteX3" fmla="*/ 3230089 w 3230089"/>
                <a:gd name="connsiteY3" fmla="*/ 1 h 3871356"/>
                <a:gd name="connsiteX4" fmla="*/ 2244437 w 3230089"/>
                <a:gd name="connsiteY4" fmla="*/ 0 h 3871356"/>
                <a:gd name="connsiteX5" fmla="*/ 0 w 3230089"/>
                <a:gd name="connsiteY5" fmla="*/ 1282536 h 3871356"/>
                <a:gd name="connsiteX0" fmla="*/ 0 w 3230089"/>
                <a:gd name="connsiteY0" fmla="*/ 1282536 h 3890406"/>
                <a:gd name="connsiteX1" fmla="*/ 0 w 3230089"/>
                <a:gd name="connsiteY1" fmla="*/ 3890406 h 3890406"/>
                <a:gd name="connsiteX2" fmla="*/ 3230089 w 3230089"/>
                <a:gd name="connsiteY2" fmla="*/ 2030682 h 3890406"/>
                <a:gd name="connsiteX3" fmla="*/ 3230089 w 3230089"/>
                <a:gd name="connsiteY3" fmla="*/ 1 h 3890406"/>
                <a:gd name="connsiteX4" fmla="*/ 2244437 w 3230089"/>
                <a:gd name="connsiteY4" fmla="*/ 0 h 3890406"/>
                <a:gd name="connsiteX5" fmla="*/ 0 w 3230089"/>
                <a:gd name="connsiteY5" fmla="*/ 1282536 h 3890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0089" h="3890406">
                  <a:moveTo>
                    <a:pt x="0" y="1282536"/>
                  </a:moveTo>
                  <a:lnTo>
                    <a:pt x="0" y="3890406"/>
                  </a:lnTo>
                  <a:lnTo>
                    <a:pt x="3230089" y="2030682"/>
                  </a:lnTo>
                  <a:lnTo>
                    <a:pt x="3230089" y="1"/>
                  </a:lnTo>
                  <a:lnTo>
                    <a:pt x="2244437" y="0"/>
                  </a:lnTo>
                  <a:lnTo>
                    <a:pt x="0" y="12825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427035" y="635499"/>
              <a:ext cx="3761102" cy="22467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ko-KR" altLang="en-US" sz="7000" b="1" dirty="0">
                  <a:solidFill>
                    <a:schemeClr val="bg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모션인식 </a:t>
              </a:r>
              <a:endParaRPr lang="en-US" altLang="ko-KR" sz="70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/>
              <a:r>
                <a:rPr lang="ko-KR" altLang="en-US" sz="7000" b="1" dirty="0">
                  <a:solidFill>
                    <a:schemeClr val="bg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키오스크</a:t>
              </a:r>
              <a:endParaRPr lang="ko-KR" altLang="en-US" sz="70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15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00013 -0.0344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9" name="직각 삼각형 78"/>
          <p:cNvSpPr/>
          <p:nvPr/>
        </p:nvSpPr>
        <p:spPr>
          <a:xfrm rot="10800000" flipV="1">
            <a:off x="10782927" y="60412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모서리가 둥근 직사각형 4">
            <a:extLst>
              <a:ext uri="{FF2B5EF4-FFF2-40B4-BE49-F238E27FC236}">
                <a16:creationId xmlns:a16="http://schemas.microsoft.com/office/drawing/2014/main" id="{70C78B29-87BA-485A-AB02-84D8B75CFA76}"/>
              </a:ext>
            </a:extLst>
          </p:cNvPr>
          <p:cNvSpPr/>
          <p:nvPr/>
        </p:nvSpPr>
        <p:spPr>
          <a:xfrm>
            <a:off x="2583766" y="1585679"/>
            <a:ext cx="8851596" cy="4760440"/>
          </a:xfrm>
          <a:prstGeom prst="roundRect">
            <a:avLst>
              <a:gd name="adj" fmla="val 4867"/>
            </a:avLst>
          </a:prstGeom>
          <a:solidFill>
            <a:srgbClr val="F9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63DBFE-B328-41FA-9BEC-30881FD09615}"/>
              </a:ext>
            </a:extLst>
          </p:cNvPr>
          <p:cNvSpPr txBox="1"/>
          <p:nvPr/>
        </p:nvSpPr>
        <p:spPr>
          <a:xfrm>
            <a:off x="2862872" y="1711184"/>
            <a:ext cx="638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>
                <a:solidFill>
                  <a:srgbClr val="595959"/>
                </a:solidFill>
              </a:rPr>
              <a:t>N3. </a:t>
            </a:r>
            <a:r>
              <a:rPr lang="ko-KR" altLang="en-US" b="1" dirty="0">
                <a:solidFill>
                  <a:srgbClr val="595959"/>
                </a:solidFill>
              </a:rPr>
              <a:t>보안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9483C8F-956F-4DB5-AC4D-00C66484B597}"/>
              </a:ext>
            </a:extLst>
          </p:cNvPr>
          <p:cNvSpPr txBox="1"/>
          <p:nvPr/>
        </p:nvSpPr>
        <p:spPr>
          <a:xfrm>
            <a:off x="2862872" y="4777485"/>
            <a:ext cx="588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>
                <a:solidFill>
                  <a:srgbClr val="595959"/>
                </a:solidFill>
              </a:rPr>
              <a:t>N4. </a:t>
            </a:r>
            <a:r>
              <a:rPr lang="ko-KR" altLang="en-US" b="1" dirty="0">
                <a:solidFill>
                  <a:srgbClr val="595959"/>
                </a:solidFill>
              </a:rPr>
              <a:t>정책 및 윤리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B508C04-7590-41E3-AEDC-B7020BF48F48}"/>
              </a:ext>
            </a:extLst>
          </p:cNvPr>
          <p:cNvGraphicFramePr>
            <a:graphicFrameLocks noGrp="1"/>
          </p:cNvGraphicFramePr>
          <p:nvPr/>
        </p:nvGraphicFramePr>
        <p:xfrm>
          <a:off x="2946400" y="5240167"/>
          <a:ext cx="8026400" cy="530352"/>
        </p:xfrm>
        <a:graphic>
          <a:graphicData uri="http://schemas.openxmlformats.org/drawingml/2006/table">
            <a:tbl>
              <a:tblPr/>
              <a:tblGrid>
                <a:gridCol w="853765">
                  <a:extLst>
                    <a:ext uri="{9D8B030D-6E8A-4147-A177-3AD203B41FA5}">
                      <a16:colId xmlns:a16="http://schemas.microsoft.com/office/drawing/2014/main" val="3426823679"/>
                    </a:ext>
                  </a:extLst>
                </a:gridCol>
                <a:gridCol w="1130016">
                  <a:extLst>
                    <a:ext uri="{9D8B030D-6E8A-4147-A177-3AD203B41FA5}">
                      <a16:colId xmlns:a16="http://schemas.microsoft.com/office/drawing/2014/main" val="3702422944"/>
                    </a:ext>
                  </a:extLst>
                </a:gridCol>
                <a:gridCol w="6042619">
                  <a:extLst>
                    <a:ext uri="{9D8B030D-6E8A-4147-A177-3AD203B41FA5}">
                      <a16:colId xmlns:a16="http://schemas.microsoft.com/office/drawing/2014/main" val="264131059"/>
                    </a:ext>
                  </a:extLst>
                </a:gridCol>
              </a:tblGrid>
              <a:tr h="53035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NF-013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유출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사용자의 녹화 정보를 함부로 유출 또는 남용할 수 없게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23776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397550D-6325-4DDD-ACA7-9DFA190A154E}"/>
              </a:ext>
            </a:extLst>
          </p:cNvPr>
          <p:cNvGraphicFramePr>
            <a:graphicFrameLocks noGrp="1"/>
          </p:cNvGraphicFramePr>
          <p:nvPr/>
        </p:nvGraphicFramePr>
        <p:xfrm>
          <a:off x="2946400" y="2174066"/>
          <a:ext cx="8026400" cy="2278681"/>
        </p:xfrm>
        <a:graphic>
          <a:graphicData uri="http://schemas.openxmlformats.org/drawingml/2006/table">
            <a:tbl>
              <a:tblPr/>
              <a:tblGrid>
                <a:gridCol w="853765">
                  <a:extLst>
                    <a:ext uri="{9D8B030D-6E8A-4147-A177-3AD203B41FA5}">
                      <a16:colId xmlns:a16="http://schemas.microsoft.com/office/drawing/2014/main" val="2672002196"/>
                    </a:ext>
                  </a:extLst>
                </a:gridCol>
                <a:gridCol w="1130016">
                  <a:extLst>
                    <a:ext uri="{9D8B030D-6E8A-4147-A177-3AD203B41FA5}">
                      <a16:colId xmlns:a16="http://schemas.microsoft.com/office/drawing/2014/main" val="2448815327"/>
                    </a:ext>
                  </a:extLst>
                </a:gridCol>
                <a:gridCol w="6042619">
                  <a:extLst>
                    <a:ext uri="{9D8B030D-6E8A-4147-A177-3AD203B41FA5}">
                      <a16:colId xmlns:a16="http://schemas.microsoft.com/office/drawing/2014/main" val="4075741762"/>
                    </a:ext>
                  </a:extLst>
                </a:gridCol>
              </a:tblGrid>
              <a:tr h="4878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NF-009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관리자만 로그인할 수 있어야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850875"/>
                  </a:ext>
                </a:extLst>
              </a:tr>
              <a:tr h="7595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NF-010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촬영되고 있는 사용자의 개인 정보는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이내로 삭제되어야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237323"/>
                  </a:ext>
                </a:extLst>
              </a:tr>
              <a:tr h="50025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NF-011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 권한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누구나 사용 가능하지만 관리자만 기능을 관리할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643092"/>
                  </a:ext>
                </a:extLst>
              </a:tr>
              <a:tr h="5309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NF-012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백업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외부요인으로 인한 사용자의 요청 정보 손실을 위해 주기적으로 백업한다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479725"/>
                  </a:ext>
                </a:extLst>
              </a:tr>
            </a:tbl>
          </a:graphicData>
        </a:graphic>
      </p:graphicFrame>
      <p:grpSp>
        <p:nvGrpSpPr>
          <p:cNvPr id="86" name="그룹 85">
            <a:extLst>
              <a:ext uri="{FF2B5EF4-FFF2-40B4-BE49-F238E27FC236}">
                <a16:creationId xmlns:a16="http://schemas.microsoft.com/office/drawing/2014/main" id="{1E3BB4C4-6E70-4C4E-ACD1-183AC3E8E0B2}"/>
              </a:ext>
            </a:extLst>
          </p:cNvPr>
          <p:cNvGrpSpPr/>
          <p:nvPr/>
        </p:nvGrpSpPr>
        <p:grpSpPr>
          <a:xfrm>
            <a:off x="2897045" y="199658"/>
            <a:ext cx="5350484" cy="587721"/>
            <a:chOff x="2940196" y="125229"/>
            <a:chExt cx="5350484" cy="587721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54CF93A-A053-4205-86F1-9222C6878800}"/>
                </a:ext>
              </a:extLst>
            </p:cNvPr>
            <p:cNvSpPr/>
            <p:nvPr/>
          </p:nvSpPr>
          <p:spPr>
            <a:xfrm>
              <a:off x="2940196" y="125229"/>
              <a:ext cx="561975" cy="56197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000" b="1" dirty="0"/>
                <a:t>2</a:t>
              </a:r>
              <a:endParaRPr lang="ko-KR" altLang="en-US" sz="3000" b="1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634218E-B72E-4F36-908A-F8A3D394D88D}"/>
                </a:ext>
              </a:extLst>
            </p:cNvPr>
            <p:cNvSpPr/>
            <p:nvPr/>
          </p:nvSpPr>
          <p:spPr>
            <a:xfrm>
              <a:off x="3502170" y="158952"/>
              <a:ext cx="478851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요구사항 정의</a:t>
              </a:r>
              <a:r>
                <a:rPr lang="en-US" altLang="ko-KR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-</a:t>
              </a:r>
              <a:r>
                <a:rPr lang="ko-KR" altLang="en-US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비기능적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52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모서리가 둥근 직사각형 4">
            <a:extLst>
              <a:ext uri="{FF2B5EF4-FFF2-40B4-BE49-F238E27FC236}">
                <a16:creationId xmlns:a16="http://schemas.microsoft.com/office/drawing/2014/main" id="{6E24AAD5-7DD3-47D4-9EB3-B167669CA463}"/>
              </a:ext>
            </a:extLst>
          </p:cNvPr>
          <p:cNvSpPr/>
          <p:nvPr/>
        </p:nvSpPr>
        <p:spPr>
          <a:xfrm>
            <a:off x="2583766" y="1585679"/>
            <a:ext cx="8851596" cy="4760440"/>
          </a:xfrm>
          <a:prstGeom prst="roundRect">
            <a:avLst>
              <a:gd name="adj" fmla="val 4867"/>
            </a:avLst>
          </a:prstGeom>
          <a:solidFill>
            <a:srgbClr val="F9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E72F5C6-4B41-4304-B07F-BD0FD5B44CC9}"/>
              </a:ext>
            </a:extLst>
          </p:cNvPr>
          <p:cNvGraphicFramePr>
            <a:graphicFrameLocks noGrp="1"/>
          </p:cNvGraphicFramePr>
          <p:nvPr/>
        </p:nvGraphicFramePr>
        <p:xfrm>
          <a:off x="2946400" y="2183417"/>
          <a:ext cx="8046719" cy="2412268"/>
        </p:xfrm>
        <a:graphic>
          <a:graphicData uri="http://schemas.openxmlformats.org/drawingml/2006/table">
            <a:tbl>
              <a:tblPr/>
              <a:tblGrid>
                <a:gridCol w="855926">
                  <a:extLst>
                    <a:ext uri="{9D8B030D-6E8A-4147-A177-3AD203B41FA5}">
                      <a16:colId xmlns:a16="http://schemas.microsoft.com/office/drawing/2014/main" val="2806738888"/>
                    </a:ext>
                  </a:extLst>
                </a:gridCol>
                <a:gridCol w="1132877">
                  <a:extLst>
                    <a:ext uri="{9D8B030D-6E8A-4147-A177-3AD203B41FA5}">
                      <a16:colId xmlns:a16="http://schemas.microsoft.com/office/drawing/2014/main" val="450990642"/>
                    </a:ext>
                  </a:extLst>
                </a:gridCol>
                <a:gridCol w="6057916">
                  <a:extLst>
                    <a:ext uri="{9D8B030D-6E8A-4147-A177-3AD203B41FA5}">
                      <a16:colId xmlns:a16="http://schemas.microsoft.com/office/drawing/2014/main" val="3949279628"/>
                    </a:ext>
                  </a:extLst>
                </a:gridCol>
              </a:tblGrid>
              <a:tr h="54479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IR-001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환경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원도우 기반 디바이스에서 운영 환경을 제공한다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581749"/>
                  </a:ext>
                </a:extLst>
              </a:tr>
              <a:tr h="7603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IR-002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조작 기기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및 결제가 가능하며 모션 인식용 카메라가 설치된 매장용 키오스크 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키오스크 사용 불가능 시 컴퓨터로 대체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574864"/>
                  </a:ext>
                </a:extLst>
              </a:tr>
              <a:tr h="56235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IR-003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구성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일반적으로 사용되는 키오스크 화면에 맞게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16:9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비율로 구성한다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07873"/>
                  </a:ext>
                </a:extLst>
              </a:tr>
              <a:tr h="54479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IR-004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조작 방법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손을 인식하여 정해진 동작을 수행해 조작한다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75423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5D34424-B078-4F11-8220-039D2A276D56}"/>
              </a:ext>
            </a:extLst>
          </p:cNvPr>
          <p:cNvSpPr txBox="1"/>
          <p:nvPr/>
        </p:nvSpPr>
        <p:spPr>
          <a:xfrm>
            <a:off x="2862873" y="1711184"/>
            <a:ext cx="295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</a:rPr>
              <a:t>I1. </a:t>
            </a:r>
            <a:r>
              <a:rPr lang="ko-KR" altLang="en-US" b="1" dirty="0">
                <a:solidFill>
                  <a:srgbClr val="595959"/>
                </a:solidFill>
              </a:rPr>
              <a:t>사용자 인터페이스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4D44C4-07AC-4FF1-BB65-A767912BBD5B}"/>
              </a:ext>
            </a:extLst>
          </p:cNvPr>
          <p:cNvSpPr txBox="1"/>
          <p:nvPr/>
        </p:nvSpPr>
        <p:spPr>
          <a:xfrm>
            <a:off x="2862873" y="5025270"/>
            <a:ext cx="360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rgbClr val="595959"/>
                </a:solidFill>
              </a:rPr>
              <a:t>I2. </a:t>
            </a:r>
            <a:r>
              <a:rPr lang="ko-KR" altLang="en-US" b="1" dirty="0">
                <a:solidFill>
                  <a:srgbClr val="595959"/>
                </a:solidFill>
              </a:rPr>
              <a:t>외부 시스템 간 인터페이스</a:t>
            </a:r>
          </a:p>
        </p:txBody>
      </p:sp>
      <p:graphicFrame>
        <p:nvGraphicFramePr>
          <p:cNvPr id="167" name="표 166">
            <a:extLst>
              <a:ext uri="{FF2B5EF4-FFF2-40B4-BE49-F238E27FC236}">
                <a16:creationId xmlns:a16="http://schemas.microsoft.com/office/drawing/2014/main" id="{F99DD390-A94F-4949-BC43-CC83C016355B}"/>
              </a:ext>
            </a:extLst>
          </p:cNvPr>
          <p:cNvGraphicFramePr>
            <a:graphicFrameLocks noGrp="1"/>
          </p:cNvGraphicFramePr>
          <p:nvPr/>
        </p:nvGraphicFramePr>
        <p:xfrm>
          <a:off x="2946400" y="5527420"/>
          <a:ext cx="8046719" cy="618646"/>
        </p:xfrm>
        <a:graphic>
          <a:graphicData uri="http://schemas.openxmlformats.org/drawingml/2006/table">
            <a:tbl>
              <a:tblPr/>
              <a:tblGrid>
                <a:gridCol w="855927">
                  <a:extLst>
                    <a:ext uri="{9D8B030D-6E8A-4147-A177-3AD203B41FA5}">
                      <a16:colId xmlns:a16="http://schemas.microsoft.com/office/drawing/2014/main" val="43638918"/>
                    </a:ext>
                  </a:extLst>
                </a:gridCol>
                <a:gridCol w="1132876">
                  <a:extLst>
                    <a:ext uri="{9D8B030D-6E8A-4147-A177-3AD203B41FA5}">
                      <a16:colId xmlns:a16="http://schemas.microsoft.com/office/drawing/2014/main" val="3754196451"/>
                    </a:ext>
                  </a:extLst>
                </a:gridCol>
                <a:gridCol w="6057916">
                  <a:extLst>
                    <a:ext uri="{9D8B030D-6E8A-4147-A177-3AD203B41FA5}">
                      <a16:colId xmlns:a16="http://schemas.microsoft.com/office/drawing/2014/main" val="906625581"/>
                    </a:ext>
                  </a:extLst>
                </a:gridCol>
              </a:tblGrid>
              <a:tr h="61864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IR-005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내역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포스기로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넘어갈 정보가 있는 주문 내역 데이터베이스와 연동이 필요하다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092986"/>
                  </a:ext>
                </a:extLst>
              </a:tr>
            </a:tbl>
          </a:graphicData>
        </a:graphic>
      </p:graphicFrame>
      <p:grpSp>
        <p:nvGrpSpPr>
          <p:cNvPr id="83" name="그룹 82">
            <a:extLst>
              <a:ext uri="{FF2B5EF4-FFF2-40B4-BE49-F238E27FC236}">
                <a16:creationId xmlns:a16="http://schemas.microsoft.com/office/drawing/2014/main" id="{BAF4FE6B-D62E-4B61-A1DB-42EA8FA0EEE4}"/>
              </a:ext>
            </a:extLst>
          </p:cNvPr>
          <p:cNvGrpSpPr/>
          <p:nvPr/>
        </p:nvGrpSpPr>
        <p:grpSpPr>
          <a:xfrm>
            <a:off x="2897045" y="199658"/>
            <a:ext cx="5350484" cy="587721"/>
            <a:chOff x="2940196" y="125229"/>
            <a:chExt cx="5350484" cy="587721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891F444-546F-421E-91BA-4224A3918C28}"/>
                </a:ext>
              </a:extLst>
            </p:cNvPr>
            <p:cNvSpPr/>
            <p:nvPr/>
          </p:nvSpPr>
          <p:spPr>
            <a:xfrm>
              <a:off x="2940196" y="125229"/>
              <a:ext cx="561975" cy="56197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000" b="1" dirty="0"/>
                <a:t>2</a:t>
              </a:r>
              <a:endParaRPr lang="ko-KR" altLang="en-US" sz="30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24F1884-5EC5-48DD-AB24-0B57379B6F78}"/>
                </a:ext>
              </a:extLst>
            </p:cNvPr>
            <p:cNvSpPr/>
            <p:nvPr/>
          </p:nvSpPr>
          <p:spPr>
            <a:xfrm>
              <a:off x="3502170" y="158952"/>
              <a:ext cx="478851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요구사항 정의</a:t>
              </a:r>
              <a:r>
                <a:rPr lang="en-US" altLang="ko-KR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-</a:t>
              </a:r>
              <a:r>
                <a:rPr lang="ko-KR" altLang="en-US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인터페이스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40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7B6870-B316-48E9-BB21-F795C9A580D8}"/>
              </a:ext>
            </a:extLst>
          </p:cNvPr>
          <p:cNvSpPr/>
          <p:nvPr/>
        </p:nvSpPr>
        <p:spPr>
          <a:xfrm>
            <a:off x="2897045" y="199658"/>
            <a:ext cx="561975" cy="56197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3</a:t>
            </a:r>
            <a:endParaRPr lang="ko-KR" altLang="en-US" sz="3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773E80-AE03-4FAE-8D56-CB0C00713E28}"/>
              </a:ext>
            </a:extLst>
          </p:cNvPr>
          <p:cNvSpPr/>
          <p:nvPr/>
        </p:nvSpPr>
        <p:spPr>
          <a:xfrm>
            <a:off x="3459020" y="233381"/>
            <a:ext cx="7997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요구사항 분석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-Use case diagram</a:t>
            </a:r>
            <a:endParaRPr lang="ko-KR" altLang="en-US" sz="3000" b="1" dirty="0">
              <a:solidFill>
                <a:srgbClr val="595959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025" name="_x368249464">
            <a:extLst>
              <a:ext uri="{FF2B5EF4-FFF2-40B4-BE49-F238E27FC236}">
                <a16:creationId xmlns:a16="http://schemas.microsoft.com/office/drawing/2014/main" id="{377A7513-574F-4B45-899A-D3459BD57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t="2707" r="4360" b="2618"/>
          <a:stretch/>
        </p:blipFill>
        <p:spPr bwMode="auto">
          <a:xfrm>
            <a:off x="3667489" y="1251182"/>
            <a:ext cx="6083215" cy="490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7E96394-BD6C-454D-8BE7-658FEE180872}"/>
              </a:ext>
            </a:extLst>
          </p:cNvPr>
          <p:cNvSpPr/>
          <p:nvPr/>
        </p:nvSpPr>
        <p:spPr>
          <a:xfrm>
            <a:off x="3027305" y="1090271"/>
            <a:ext cx="7467597" cy="5328473"/>
          </a:xfrm>
          <a:prstGeom prst="rect">
            <a:avLst/>
          </a:prstGeom>
          <a:noFill/>
          <a:ln w="76200" cap="rnd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8817FE-1B76-49B1-8689-99E216238F62}"/>
              </a:ext>
            </a:extLst>
          </p:cNvPr>
          <p:cNvSpPr txBox="1"/>
          <p:nvPr/>
        </p:nvSpPr>
        <p:spPr>
          <a:xfrm>
            <a:off x="822984" y="5957079"/>
            <a:ext cx="217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rgbClr val="FF0066"/>
                </a:solidFill>
                <a:ea typeface="야놀자 야체 B" panose="02020603020101020101"/>
              </a:rPr>
              <a:t>기능 요구사항</a:t>
            </a:r>
            <a:endParaRPr lang="ko-KR" altLang="en-US" sz="2400" b="1" dirty="0">
              <a:solidFill>
                <a:srgbClr val="FF0066"/>
              </a:solidFill>
              <a:ea typeface="야놀자 야체 B" panose="02020603020101020101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9BA09A-9001-4057-92B8-43CB4138BA3D}"/>
              </a:ext>
            </a:extLst>
          </p:cNvPr>
          <p:cNvSpPr txBox="1"/>
          <p:nvPr/>
        </p:nvSpPr>
        <p:spPr>
          <a:xfrm>
            <a:off x="4632960" y="182231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EBAC00-ECCA-4F64-AEFA-AD3350EB0448}"/>
              </a:ext>
            </a:extLst>
          </p:cNvPr>
          <p:cNvSpPr txBox="1"/>
          <p:nvPr/>
        </p:nvSpPr>
        <p:spPr>
          <a:xfrm>
            <a:off x="4632960" y="273913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23C62A8-E7FD-4656-94EF-882CCAF24415}"/>
              </a:ext>
            </a:extLst>
          </p:cNvPr>
          <p:cNvSpPr txBox="1"/>
          <p:nvPr/>
        </p:nvSpPr>
        <p:spPr>
          <a:xfrm>
            <a:off x="4619558" y="376757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3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BADE07-219D-40E7-B138-169075E96A15}"/>
              </a:ext>
            </a:extLst>
          </p:cNvPr>
          <p:cNvSpPr txBox="1"/>
          <p:nvPr/>
        </p:nvSpPr>
        <p:spPr>
          <a:xfrm>
            <a:off x="4619558" y="45926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4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A4D219-94FB-4209-9EB3-FAF6D8893667}"/>
              </a:ext>
            </a:extLst>
          </p:cNvPr>
          <p:cNvSpPr txBox="1"/>
          <p:nvPr/>
        </p:nvSpPr>
        <p:spPr>
          <a:xfrm>
            <a:off x="4619558" y="510518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5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C952B64-F25D-4F22-9F82-3A50931E0F09}"/>
              </a:ext>
            </a:extLst>
          </p:cNvPr>
          <p:cNvSpPr txBox="1"/>
          <p:nvPr/>
        </p:nvSpPr>
        <p:spPr>
          <a:xfrm>
            <a:off x="6709096" y="496406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6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2B61F3-793E-4476-A0BA-B6D3F135F68A}"/>
              </a:ext>
            </a:extLst>
          </p:cNvPr>
          <p:cNvSpPr txBox="1"/>
          <p:nvPr/>
        </p:nvSpPr>
        <p:spPr>
          <a:xfrm>
            <a:off x="7572696" y="219164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7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9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7B6870-B316-48E9-BB21-F795C9A580D8}"/>
              </a:ext>
            </a:extLst>
          </p:cNvPr>
          <p:cNvSpPr/>
          <p:nvPr/>
        </p:nvSpPr>
        <p:spPr>
          <a:xfrm>
            <a:off x="2897045" y="199658"/>
            <a:ext cx="561975" cy="56197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3</a:t>
            </a:r>
            <a:endParaRPr lang="ko-KR" altLang="en-US" sz="3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773E80-AE03-4FAE-8D56-CB0C00713E28}"/>
              </a:ext>
            </a:extLst>
          </p:cNvPr>
          <p:cNvSpPr/>
          <p:nvPr/>
        </p:nvSpPr>
        <p:spPr>
          <a:xfrm>
            <a:off x="3459020" y="233381"/>
            <a:ext cx="7997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요구사항 분석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정적 분석</a:t>
            </a:r>
          </a:p>
        </p:txBody>
      </p:sp>
      <p:pic>
        <p:nvPicPr>
          <p:cNvPr id="2049" name="_x368252632">
            <a:extLst>
              <a:ext uri="{FF2B5EF4-FFF2-40B4-BE49-F238E27FC236}">
                <a16:creationId xmlns:a16="http://schemas.microsoft.com/office/drawing/2014/main" id="{F1933AB1-D860-4E47-B43D-0858E2883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38" y="1190919"/>
            <a:ext cx="6941541" cy="534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33E6BF83-C230-4D46-9AC7-05FA6152FAE1}"/>
              </a:ext>
            </a:extLst>
          </p:cNvPr>
          <p:cNvSpPr/>
          <p:nvPr/>
        </p:nvSpPr>
        <p:spPr>
          <a:xfrm>
            <a:off x="2862873" y="1090271"/>
            <a:ext cx="7948833" cy="5568071"/>
          </a:xfrm>
          <a:prstGeom prst="rect">
            <a:avLst/>
          </a:prstGeom>
          <a:noFill/>
          <a:ln w="76200" cap="rnd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64D8D6C-050D-4FAC-B380-9FD193664CBE}"/>
              </a:ext>
            </a:extLst>
          </p:cNvPr>
          <p:cNvSpPr txBox="1"/>
          <p:nvPr/>
        </p:nvSpPr>
        <p:spPr>
          <a:xfrm>
            <a:off x="1299296" y="5848631"/>
            <a:ext cx="1652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66"/>
                </a:solidFill>
                <a:ea typeface="야놀자 야체 B" panose="02020603020101020101"/>
              </a:rPr>
              <a:t>Class Diagram</a:t>
            </a:r>
            <a:endParaRPr lang="ko-KR" altLang="en-US" sz="2400" b="1" dirty="0">
              <a:solidFill>
                <a:srgbClr val="FF0066"/>
              </a:solidFill>
              <a:ea typeface="야놀자 야체 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1936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7B6870-B316-48E9-BB21-F795C9A580D8}"/>
              </a:ext>
            </a:extLst>
          </p:cNvPr>
          <p:cNvSpPr/>
          <p:nvPr/>
        </p:nvSpPr>
        <p:spPr>
          <a:xfrm>
            <a:off x="2897045" y="199658"/>
            <a:ext cx="561975" cy="56197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3</a:t>
            </a:r>
            <a:endParaRPr lang="ko-KR" altLang="en-US" sz="3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773E80-AE03-4FAE-8D56-CB0C00713E28}"/>
              </a:ext>
            </a:extLst>
          </p:cNvPr>
          <p:cNvSpPr/>
          <p:nvPr/>
        </p:nvSpPr>
        <p:spPr>
          <a:xfrm>
            <a:off x="3459020" y="233381"/>
            <a:ext cx="7997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요구사항 분석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동적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분석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17CFDB8-B9C2-4FD7-BD9E-1E963C6C6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11" name="_x403707208">
            <a:extLst>
              <a:ext uri="{FF2B5EF4-FFF2-40B4-BE49-F238E27FC236}">
                <a16:creationId xmlns:a16="http://schemas.microsoft.com/office/drawing/2014/main" id="{EC1C3B91-3401-41BA-A896-443D5C210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311" y="4611748"/>
            <a:ext cx="3870959" cy="214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3" name="_x403706056">
            <a:extLst>
              <a:ext uri="{FF2B5EF4-FFF2-40B4-BE49-F238E27FC236}">
                <a16:creationId xmlns:a16="http://schemas.microsoft.com/office/drawing/2014/main" id="{FF2F3DBB-47A7-4FAD-94E5-D73CB6CB9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312" y="2754640"/>
            <a:ext cx="3870958" cy="178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16">
            <a:extLst>
              <a:ext uri="{FF2B5EF4-FFF2-40B4-BE49-F238E27FC236}">
                <a16:creationId xmlns:a16="http://schemas.microsoft.com/office/drawing/2014/main" id="{7FC04353-9ED7-417B-9525-98E03A967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05CB1407-2748-458D-8B8E-E16269691C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6312" y="862897"/>
            <a:ext cx="3880358" cy="1785378"/>
          </a:xfrm>
          <a:prstGeom prst="rect">
            <a:avLst/>
          </a:prstGeom>
        </p:spPr>
      </p:pic>
      <p:pic>
        <p:nvPicPr>
          <p:cNvPr id="97" name="_x402265256">
            <a:extLst>
              <a:ext uri="{FF2B5EF4-FFF2-40B4-BE49-F238E27FC236}">
                <a16:creationId xmlns:a16="http://schemas.microsoft.com/office/drawing/2014/main" id="{458D951E-0A9D-4566-8585-026320AB4A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4" t="29295" r="29167" b="34058"/>
          <a:stretch/>
        </p:blipFill>
        <p:spPr bwMode="auto">
          <a:xfrm>
            <a:off x="1108957" y="3251762"/>
            <a:ext cx="3584557" cy="205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id="{9498837A-3127-4AF1-8A83-B110C98D44AC}"/>
              </a:ext>
            </a:extLst>
          </p:cNvPr>
          <p:cNvSpPr/>
          <p:nvPr/>
        </p:nvSpPr>
        <p:spPr>
          <a:xfrm>
            <a:off x="5865685" y="787380"/>
            <a:ext cx="4629217" cy="5972298"/>
          </a:xfrm>
          <a:prstGeom prst="rect">
            <a:avLst/>
          </a:prstGeom>
          <a:noFill/>
          <a:ln w="76200" cap="rnd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BEA0CB4-E2A8-42A2-8061-0BD948EF9E97}"/>
              </a:ext>
            </a:extLst>
          </p:cNvPr>
          <p:cNvSpPr txBox="1"/>
          <p:nvPr/>
        </p:nvSpPr>
        <p:spPr>
          <a:xfrm>
            <a:off x="10494902" y="5497464"/>
            <a:ext cx="1840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66"/>
                </a:solidFill>
                <a:ea typeface="야놀자 야체 B" panose="02020603020101020101"/>
              </a:rPr>
              <a:t>Sequence Diagram</a:t>
            </a:r>
            <a:endParaRPr lang="ko-KR" altLang="en-US" sz="2400" b="1" dirty="0">
              <a:solidFill>
                <a:srgbClr val="FF0066"/>
              </a:solidFill>
              <a:ea typeface="야놀자 야체 B" panose="02020603020101020101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BC54F0-6EC3-4156-9529-7144AA235FF0}"/>
              </a:ext>
            </a:extLst>
          </p:cNvPr>
          <p:cNvSpPr txBox="1"/>
          <p:nvPr/>
        </p:nvSpPr>
        <p:spPr>
          <a:xfrm>
            <a:off x="1085594" y="5312772"/>
            <a:ext cx="2946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66"/>
                </a:solidFill>
                <a:ea typeface="야놀자 야체 B" panose="02020603020101020101"/>
              </a:rPr>
              <a:t>Package Diagram</a:t>
            </a:r>
            <a:endParaRPr lang="ko-KR" altLang="en-US" sz="2000" b="1" dirty="0">
              <a:solidFill>
                <a:srgbClr val="FF0066"/>
              </a:solidFill>
              <a:ea typeface="야놀자 야체 B" panose="02020603020101020101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237D7EB-3180-43AC-B12C-517D01871709}"/>
              </a:ext>
            </a:extLst>
          </p:cNvPr>
          <p:cNvSpPr txBox="1"/>
          <p:nvPr/>
        </p:nvSpPr>
        <p:spPr>
          <a:xfrm>
            <a:off x="6046920" y="79382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B2F25C7-CA8C-4F1D-BC32-E4D95179BDC2}"/>
              </a:ext>
            </a:extLst>
          </p:cNvPr>
          <p:cNvSpPr txBox="1"/>
          <p:nvPr/>
        </p:nvSpPr>
        <p:spPr>
          <a:xfrm>
            <a:off x="6034983" y="268371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45A539-783A-4143-B652-45017FD59C7F}"/>
              </a:ext>
            </a:extLst>
          </p:cNvPr>
          <p:cNvSpPr txBox="1"/>
          <p:nvPr/>
        </p:nvSpPr>
        <p:spPr>
          <a:xfrm>
            <a:off x="6005112" y="458206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6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62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7B6870-B316-48E9-BB21-F795C9A580D8}"/>
              </a:ext>
            </a:extLst>
          </p:cNvPr>
          <p:cNvSpPr/>
          <p:nvPr/>
        </p:nvSpPr>
        <p:spPr>
          <a:xfrm>
            <a:off x="2897045" y="199658"/>
            <a:ext cx="561975" cy="56197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3</a:t>
            </a:r>
            <a:endParaRPr lang="ko-KR" altLang="en-US" sz="3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773E80-AE03-4FAE-8D56-CB0C00713E28}"/>
              </a:ext>
            </a:extLst>
          </p:cNvPr>
          <p:cNvSpPr/>
          <p:nvPr/>
        </p:nvSpPr>
        <p:spPr>
          <a:xfrm>
            <a:off x="3459020" y="233381"/>
            <a:ext cx="7997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요구사항 분석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동적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분석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17CFDB8-B9C2-4FD7-BD9E-1E963C6C6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" name="Rectangle 16">
            <a:extLst>
              <a:ext uri="{FF2B5EF4-FFF2-40B4-BE49-F238E27FC236}">
                <a16:creationId xmlns:a16="http://schemas.microsoft.com/office/drawing/2014/main" id="{7FC04353-9ED7-417B-9525-98E03A967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498837A-3127-4AF1-8A83-B110C98D44AC}"/>
              </a:ext>
            </a:extLst>
          </p:cNvPr>
          <p:cNvSpPr/>
          <p:nvPr/>
        </p:nvSpPr>
        <p:spPr>
          <a:xfrm>
            <a:off x="5315590" y="1109950"/>
            <a:ext cx="4702577" cy="5321330"/>
          </a:xfrm>
          <a:prstGeom prst="rect">
            <a:avLst/>
          </a:prstGeom>
          <a:noFill/>
          <a:ln w="76200" cap="rnd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BEA0CB4-E2A8-42A2-8061-0BD948EF9E97}"/>
              </a:ext>
            </a:extLst>
          </p:cNvPr>
          <p:cNvSpPr txBox="1"/>
          <p:nvPr/>
        </p:nvSpPr>
        <p:spPr>
          <a:xfrm>
            <a:off x="10018167" y="5597124"/>
            <a:ext cx="1840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66"/>
                </a:solidFill>
                <a:ea typeface="야놀자 야체 B" panose="02020603020101020101"/>
              </a:rPr>
              <a:t>Sequence Diagram</a:t>
            </a:r>
            <a:endParaRPr lang="ko-KR" altLang="en-US" sz="2400" b="1" dirty="0">
              <a:solidFill>
                <a:srgbClr val="FF0066"/>
              </a:solidFill>
              <a:ea typeface="야놀자 야체 B" panose="02020603020101020101"/>
            </a:endParaRPr>
          </a:p>
        </p:txBody>
      </p:sp>
      <p:pic>
        <p:nvPicPr>
          <p:cNvPr id="89" name="_x402265256">
            <a:extLst>
              <a:ext uri="{FF2B5EF4-FFF2-40B4-BE49-F238E27FC236}">
                <a16:creationId xmlns:a16="http://schemas.microsoft.com/office/drawing/2014/main" id="{26EDA059-D2E5-4CDE-BAFA-9C00AA565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9" t="64581" r="28349" b="-1613"/>
          <a:stretch/>
        </p:blipFill>
        <p:spPr bwMode="auto">
          <a:xfrm>
            <a:off x="1077718" y="3007360"/>
            <a:ext cx="3737363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5" name="_x410778096">
            <a:extLst>
              <a:ext uri="{FF2B5EF4-FFF2-40B4-BE49-F238E27FC236}">
                <a16:creationId xmlns:a16="http://schemas.microsoft.com/office/drawing/2014/main" id="{746BAC00-AD8F-4460-864F-AEAE62A39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1" t="46837" r="17676" b="-1170"/>
          <a:stretch/>
        </p:blipFill>
        <p:spPr bwMode="auto">
          <a:xfrm>
            <a:off x="5709511" y="3454236"/>
            <a:ext cx="4009400" cy="288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_x410778096">
            <a:extLst>
              <a:ext uri="{FF2B5EF4-FFF2-40B4-BE49-F238E27FC236}">
                <a16:creationId xmlns:a16="http://schemas.microsoft.com/office/drawing/2014/main" id="{00F50C5E-0C13-4634-A31E-5CFEAF47E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" t="1375" r="2171" b="58339"/>
          <a:stretch/>
        </p:blipFill>
        <p:spPr bwMode="auto">
          <a:xfrm>
            <a:off x="5718837" y="1221880"/>
            <a:ext cx="4009400" cy="201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B57EDBD2-09A8-474B-A4CF-DA4B0BF31D23}"/>
              </a:ext>
            </a:extLst>
          </p:cNvPr>
          <p:cNvSpPr txBox="1"/>
          <p:nvPr/>
        </p:nvSpPr>
        <p:spPr>
          <a:xfrm>
            <a:off x="1072889" y="5122116"/>
            <a:ext cx="2946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66"/>
                </a:solidFill>
                <a:ea typeface="야놀자 야체 B" panose="02020603020101020101"/>
              </a:rPr>
              <a:t>Package Diagram</a:t>
            </a:r>
            <a:endParaRPr lang="ko-KR" altLang="en-US" sz="2000" b="1" dirty="0">
              <a:solidFill>
                <a:srgbClr val="FF0066"/>
              </a:solidFill>
              <a:ea typeface="야놀자 야체 B" panose="02020603020101020101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752F20-84CC-446F-9B10-EDECE74BDF9B}"/>
              </a:ext>
            </a:extLst>
          </p:cNvPr>
          <p:cNvSpPr txBox="1"/>
          <p:nvPr/>
        </p:nvSpPr>
        <p:spPr>
          <a:xfrm>
            <a:off x="5444942" y="119755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3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82CCA5-62E4-4E5D-AFE2-9D6A4A2B118F}"/>
              </a:ext>
            </a:extLst>
          </p:cNvPr>
          <p:cNvSpPr txBox="1"/>
          <p:nvPr/>
        </p:nvSpPr>
        <p:spPr>
          <a:xfrm>
            <a:off x="5445351" y="340128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4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3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7B6870-B316-48E9-BB21-F795C9A580D8}"/>
              </a:ext>
            </a:extLst>
          </p:cNvPr>
          <p:cNvSpPr/>
          <p:nvPr/>
        </p:nvSpPr>
        <p:spPr>
          <a:xfrm>
            <a:off x="2897045" y="199658"/>
            <a:ext cx="561975" cy="56197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3</a:t>
            </a:r>
            <a:endParaRPr lang="ko-KR" altLang="en-US" sz="3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773E80-AE03-4FAE-8D56-CB0C00713E28}"/>
              </a:ext>
            </a:extLst>
          </p:cNvPr>
          <p:cNvSpPr/>
          <p:nvPr/>
        </p:nvSpPr>
        <p:spPr>
          <a:xfrm>
            <a:off x="3459020" y="233381"/>
            <a:ext cx="7997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요구사항 분석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동적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분석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17CFDB8-B9C2-4FD7-BD9E-1E963C6C6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2" name="Rectangle 16">
            <a:extLst>
              <a:ext uri="{FF2B5EF4-FFF2-40B4-BE49-F238E27FC236}">
                <a16:creationId xmlns:a16="http://schemas.microsoft.com/office/drawing/2014/main" id="{7FC04353-9ED7-417B-9525-98E03A967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498837A-3127-4AF1-8A83-B110C98D44AC}"/>
              </a:ext>
            </a:extLst>
          </p:cNvPr>
          <p:cNvSpPr/>
          <p:nvPr/>
        </p:nvSpPr>
        <p:spPr>
          <a:xfrm>
            <a:off x="4790439" y="1890873"/>
            <a:ext cx="5620323" cy="3747928"/>
          </a:xfrm>
          <a:prstGeom prst="rect">
            <a:avLst/>
          </a:prstGeom>
          <a:noFill/>
          <a:ln w="76200" cap="rnd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BEA0CB4-E2A8-42A2-8061-0BD948EF9E97}"/>
              </a:ext>
            </a:extLst>
          </p:cNvPr>
          <p:cNvSpPr txBox="1"/>
          <p:nvPr/>
        </p:nvSpPr>
        <p:spPr>
          <a:xfrm>
            <a:off x="10366078" y="4925986"/>
            <a:ext cx="1840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66"/>
                </a:solidFill>
                <a:ea typeface="야놀자 야체 B" panose="02020603020101020101"/>
              </a:rPr>
              <a:t>Sequence Diagram</a:t>
            </a:r>
            <a:endParaRPr lang="ko-KR" altLang="en-US" sz="2400" b="1" dirty="0">
              <a:solidFill>
                <a:srgbClr val="FF0066"/>
              </a:solidFill>
              <a:ea typeface="야놀자 야체 B" panose="02020603020101020101"/>
            </a:endParaRPr>
          </a:p>
        </p:txBody>
      </p:sp>
      <p:pic>
        <p:nvPicPr>
          <p:cNvPr id="89" name="_x402265256">
            <a:extLst>
              <a:ext uri="{FF2B5EF4-FFF2-40B4-BE49-F238E27FC236}">
                <a16:creationId xmlns:a16="http://schemas.microsoft.com/office/drawing/2014/main" id="{26EDA059-D2E5-4CDE-BAFA-9C00AA565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63" t="23954" r="-11191" b="35905"/>
          <a:stretch/>
        </p:blipFill>
        <p:spPr bwMode="auto">
          <a:xfrm>
            <a:off x="1821329" y="2606867"/>
            <a:ext cx="2788609" cy="22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B57EDBD2-09A8-474B-A4CF-DA4B0BF31D23}"/>
              </a:ext>
            </a:extLst>
          </p:cNvPr>
          <p:cNvSpPr txBox="1"/>
          <p:nvPr/>
        </p:nvSpPr>
        <p:spPr>
          <a:xfrm>
            <a:off x="1742434" y="4846225"/>
            <a:ext cx="2946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66"/>
                </a:solidFill>
                <a:ea typeface="야놀자 야체 B" panose="02020603020101020101"/>
              </a:rPr>
              <a:t>Package Diagram</a:t>
            </a:r>
            <a:endParaRPr lang="ko-KR" altLang="en-US" sz="2000" b="1" dirty="0">
              <a:solidFill>
                <a:srgbClr val="FF0066"/>
              </a:solidFill>
              <a:ea typeface="야놀자 야체 B" panose="02020603020101020101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64F614-2E0D-45A4-A828-2DFAF2055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552" y="2181476"/>
            <a:ext cx="4984722" cy="302304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11FABCB4-5DFF-41BF-AE11-4143BCBA8397}"/>
              </a:ext>
            </a:extLst>
          </p:cNvPr>
          <p:cNvSpPr txBox="1"/>
          <p:nvPr/>
        </p:nvSpPr>
        <p:spPr>
          <a:xfrm>
            <a:off x="4963434" y="210894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7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993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7B6870-B316-48E9-BB21-F795C9A580D8}"/>
              </a:ext>
            </a:extLst>
          </p:cNvPr>
          <p:cNvSpPr/>
          <p:nvPr/>
        </p:nvSpPr>
        <p:spPr>
          <a:xfrm>
            <a:off x="2897045" y="199658"/>
            <a:ext cx="561975" cy="56197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3</a:t>
            </a:r>
            <a:endParaRPr lang="ko-KR" altLang="en-US" sz="3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773E80-AE03-4FAE-8D56-CB0C00713E28}"/>
              </a:ext>
            </a:extLst>
          </p:cNvPr>
          <p:cNvSpPr/>
          <p:nvPr/>
        </p:nvSpPr>
        <p:spPr>
          <a:xfrm>
            <a:off x="3459020" y="233381"/>
            <a:ext cx="7997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요구사항 분석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동적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분석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17CFDB8-B9C2-4FD7-BD9E-1E963C6C6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498837A-3127-4AF1-8A83-B110C98D44AC}"/>
              </a:ext>
            </a:extLst>
          </p:cNvPr>
          <p:cNvSpPr/>
          <p:nvPr/>
        </p:nvSpPr>
        <p:spPr>
          <a:xfrm>
            <a:off x="4795162" y="2084651"/>
            <a:ext cx="5581489" cy="3083012"/>
          </a:xfrm>
          <a:prstGeom prst="rect">
            <a:avLst/>
          </a:prstGeom>
          <a:noFill/>
          <a:ln w="76200" cap="rnd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BEA0CB4-E2A8-42A2-8061-0BD948EF9E97}"/>
              </a:ext>
            </a:extLst>
          </p:cNvPr>
          <p:cNvSpPr txBox="1"/>
          <p:nvPr/>
        </p:nvSpPr>
        <p:spPr>
          <a:xfrm>
            <a:off x="10536477" y="4485160"/>
            <a:ext cx="1840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66"/>
                </a:solidFill>
                <a:ea typeface="야놀자 야체 B" panose="02020603020101020101"/>
              </a:rPr>
              <a:t>Sequence Diagram</a:t>
            </a:r>
            <a:endParaRPr lang="ko-KR" altLang="en-US" sz="2400" b="1" dirty="0">
              <a:solidFill>
                <a:srgbClr val="FF0066"/>
              </a:solidFill>
              <a:ea typeface="야놀자 야체 B" panose="02020603020101020101"/>
            </a:endParaRPr>
          </a:p>
        </p:txBody>
      </p:sp>
      <p:pic>
        <p:nvPicPr>
          <p:cNvPr id="89" name="_x402265256">
            <a:extLst>
              <a:ext uri="{FF2B5EF4-FFF2-40B4-BE49-F238E27FC236}">
                <a16:creationId xmlns:a16="http://schemas.microsoft.com/office/drawing/2014/main" id="{26EDA059-D2E5-4CDE-BAFA-9C00AA565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" t="-3468" r="54970" b="71202"/>
          <a:stretch/>
        </p:blipFill>
        <p:spPr bwMode="auto">
          <a:xfrm>
            <a:off x="1072889" y="2921277"/>
            <a:ext cx="3155837" cy="177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B57EDBD2-09A8-474B-A4CF-DA4B0BF31D23}"/>
              </a:ext>
            </a:extLst>
          </p:cNvPr>
          <p:cNvSpPr txBox="1"/>
          <p:nvPr/>
        </p:nvSpPr>
        <p:spPr>
          <a:xfrm>
            <a:off x="1059748" y="4700604"/>
            <a:ext cx="2946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66"/>
                </a:solidFill>
                <a:ea typeface="야놀자 야체 B" panose="02020603020101020101"/>
              </a:rPr>
              <a:t>Package Diagram</a:t>
            </a:r>
            <a:endParaRPr lang="ko-KR" altLang="en-US" sz="2000" b="1" dirty="0">
              <a:solidFill>
                <a:srgbClr val="FF0066"/>
              </a:solidFill>
              <a:ea typeface="야놀자 야체 B" panose="02020603020101020101"/>
            </a:endParaRPr>
          </a:p>
        </p:txBody>
      </p:sp>
      <p:pic>
        <p:nvPicPr>
          <p:cNvPr id="28673" name="_x407659152">
            <a:extLst>
              <a:ext uri="{FF2B5EF4-FFF2-40B4-BE49-F238E27FC236}">
                <a16:creationId xmlns:a16="http://schemas.microsoft.com/office/drawing/2014/main" id="{712B5D79-E548-467D-A4B7-6C51C840D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478" y="2521089"/>
            <a:ext cx="5019518" cy="239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5E94709-9E57-4200-B271-9F7FE4AE9BF6}"/>
              </a:ext>
            </a:extLst>
          </p:cNvPr>
          <p:cNvSpPr txBox="1"/>
          <p:nvPr/>
        </p:nvSpPr>
        <p:spPr>
          <a:xfrm>
            <a:off x="4831948" y="249596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5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2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7B6870-B316-48E9-BB21-F795C9A580D8}"/>
              </a:ext>
            </a:extLst>
          </p:cNvPr>
          <p:cNvSpPr/>
          <p:nvPr/>
        </p:nvSpPr>
        <p:spPr>
          <a:xfrm>
            <a:off x="2897045" y="199658"/>
            <a:ext cx="561975" cy="56197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773E80-AE03-4FAE-8D56-CB0C00713E28}"/>
              </a:ext>
            </a:extLst>
          </p:cNvPr>
          <p:cNvSpPr/>
          <p:nvPr/>
        </p:nvSpPr>
        <p:spPr>
          <a:xfrm>
            <a:off x="3459020" y="233381"/>
            <a:ext cx="7997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소프트웨어 설계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동적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구조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3EDDAA-C169-4934-9B4E-A4EB4026D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759" y="1435686"/>
            <a:ext cx="8294844" cy="298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402265256">
            <a:extLst>
              <a:ext uri="{FF2B5EF4-FFF2-40B4-BE49-F238E27FC236}">
                <a16:creationId xmlns:a16="http://schemas.microsoft.com/office/drawing/2014/main" id="{FF00BD0C-63AB-4240-B90E-50B14743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452" y="1009950"/>
            <a:ext cx="6984152" cy="551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897936A-30C9-4BBB-9CC4-B29F3C826305}"/>
              </a:ext>
            </a:extLst>
          </p:cNvPr>
          <p:cNvSpPr txBox="1"/>
          <p:nvPr/>
        </p:nvSpPr>
        <p:spPr>
          <a:xfrm>
            <a:off x="397261" y="5861559"/>
            <a:ext cx="2946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66"/>
                </a:solidFill>
                <a:ea typeface="야놀자 야체 B" panose="02020603020101020101"/>
              </a:rPr>
              <a:t>객체지향 방법 </a:t>
            </a:r>
            <a:endParaRPr lang="en-US" altLang="ko-KR" sz="2000" b="1" dirty="0">
              <a:solidFill>
                <a:srgbClr val="FF0066"/>
              </a:solidFill>
              <a:ea typeface="야놀자 야체 B" panose="02020603020101020101"/>
            </a:endParaRPr>
          </a:p>
          <a:p>
            <a:r>
              <a:rPr lang="en-US" altLang="ko-KR" sz="2000" b="1" dirty="0">
                <a:solidFill>
                  <a:srgbClr val="FF0066"/>
                </a:solidFill>
                <a:ea typeface="야놀자 야체 B" panose="02020603020101020101"/>
              </a:rPr>
              <a:t>- Package Diagram</a:t>
            </a:r>
            <a:endParaRPr lang="ko-KR" altLang="en-US" sz="2000" b="1" dirty="0">
              <a:solidFill>
                <a:srgbClr val="FF0066"/>
              </a:solidFill>
              <a:ea typeface="야놀자 야체 B" panose="02020603020101020101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AFCEC35-A2AB-4C67-AC03-BDF51C10D575}"/>
              </a:ext>
            </a:extLst>
          </p:cNvPr>
          <p:cNvSpPr/>
          <p:nvPr/>
        </p:nvSpPr>
        <p:spPr>
          <a:xfrm>
            <a:off x="2964661" y="913152"/>
            <a:ext cx="7948833" cy="5745190"/>
          </a:xfrm>
          <a:prstGeom prst="rect">
            <a:avLst/>
          </a:prstGeom>
          <a:noFill/>
          <a:ln w="76200" cap="rnd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776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7B6870-B316-48E9-BB21-F795C9A580D8}"/>
              </a:ext>
            </a:extLst>
          </p:cNvPr>
          <p:cNvSpPr/>
          <p:nvPr/>
        </p:nvSpPr>
        <p:spPr>
          <a:xfrm>
            <a:off x="2897045" y="199658"/>
            <a:ext cx="561975" cy="56197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773E80-AE03-4FAE-8D56-CB0C00713E28}"/>
              </a:ext>
            </a:extLst>
          </p:cNvPr>
          <p:cNvSpPr/>
          <p:nvPr/>
        </p:nvSpPr>
        <p:spPr>
          <a:xfrm>
            <a:off x="3459020" y="233381"/>
            <a:ext cx="7997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소프트웨어 설계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모듈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패키지 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556CE-C612-49D5-AE76-912E3B52A3EB}"/>
              </a:ext>
            </a:extLst>
          </p:cNvPr>
          <p:cNvSpPr txBox="1"/>
          <p:nvPr/>
        </p:nvSpPr>
        <p:spPr>
          <a:xfrm>
            <a:off x="2907329" y="891129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야놀자 야체 B" panose="02020603020101020101"/>
              </a:rPr>
              <a:t>▶ 관리자 </a:t>
            </a:r>
            <a:r>
              <a:rPr lang="en-US" altLang="ko-KR" sz="2000" b="1" dirty="0">
                <a:ea typeface="야놀자 야체 B" panose="02020603020101020101"/>
              </a:rPr>
              <a:t>Package</a:t>
            </a:r>
            <a:endParaRPr lang="ko-KR" altLang="en-US" sz="2000" b="1" dirty="0">
              <a:ea typeface="야놀자 야체 B" panose="02020603020101020101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91830DA-8134-4B1A-8343-A0E1C936DE1C}"/>
              </a:ext>
            </a:extLst>
          </p:cNvPr>
          <p:cNvGraphicFramePr>
            <a:graphicFrameLocks noGrp="1"/>
          </p:cNvGraphicFramePr>
          <p:nvPr/>
        </p:nvGraphicFramePr>
        <p:xfrm>
          <a:off x="5670398" y="1289985"/>
          <a:ext cx="5627523" cy="2874138"/>
        </p:xfrm>
        <a:graphic>
          <a:graphicData uri="http://schemas.openxmlformats.org/drawingml/2006/table">
            <a:tbl>
              <a:tblPr/>
              <a:tblGrid>
                <a:gridCol w="890056">
                  <a:extLst>
                    <a:ext uri="{9D8B030D-6E8A-4147-A177-3AD203B41FA5}">
                      <a16:colId xmlns:a16="http://schemas.microsoft.com/office/drawing/2014/main" val="3161004292"/>
                    </a:ext>
                  </a:extLst>
                </a:gridCol>
                <a:gridCol w="2078486">
                  <a:extLst>
                    <a:ext uri="{9D8B030D-6E8A-4147-A177-3AD203B41FA5}">
                      <a16:colId xmlns:a16="http://schemas.microsoft.com/office/drawing/2014/main" val="2313516928"/>
                    </a:ext>
                  </a:extLst>
                </a:gridCol>
                <a:gridCol w="1057046">
                  <a:extLst>
                    <a:ext uri="{9D8B030D-6E8A-4147-A177-3AD203B41FA5}">
                      <a16:colId xmlns:a16="http://schemas.microsoft.com/office/drawing/2014/main" val="2211616880"/>
                    </a:ext>
                  </a:extLst>
                </a:gridCol>
                <a:gridCol w="1601935">
                  <a:extLst>
                    <a:ext uri="{9D8B030D-6E8A-4147-A177-3AD203B41FA5}">
                      <a16:colId xmlns:a16="http://schemas.microsoft.com/office/drawing/2014/main" val="1468593552"/>
                    </a:ext>
                  </a:extLst>
                </a:gridCol>
              </a:tblGrid>
              <a:tr h="2028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Abstract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 Case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12130"/>
                  </a:ext>
                </a:extLst>
              </a:tr>
              <a:tr h="2028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키오스크 화면을 구성하고 관리하는 클래스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8250"/>
                  </a:ext>
                </a:extLst>
              </a:tr>
              <a:tr h="8333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ID : string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password : string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이름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이미지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설명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39490"/>
                  </a:ext>
                </a:extLst>
              </a:tr>
              <a:tr h="6972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함수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getID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()+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setID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string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getpassword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()+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setpassword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string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메뉴정보수정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메뉴정보입력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메뉴정보삭제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9436"/>
                  </a:ext>
                </a:extLst>
              </a:tr>
              <a:tr h="2028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관계성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562350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88D401CC-320C-437C-9B8A-235AF1E2291D}"/>
              </a:ext>
            </a:extLst>
          </p:cNvPr>
          <p:cNvSpPr txBox="1"/>
          <p:nvPr/>
        </p:nvSpPr>
        <p:spPr>
          <a:xfrm>
            <a:off x="5338238" y="958053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1)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관리자 클래스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49B34AE-AB38-440E-A94A-B281649A34C9}"/>
              </a:ext>
            </a:extLst>
          </p:cNvPr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A8745FC-FD9A-4BAA-8E09-A3FCF15FE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90" name="직각 삼각형 89">
              <a:extLst>
                <a:ext uri="{FF2B5EF4-FFF2-40B4-BE49-F238E27FC236}">
                  <a16:creationId xmlns:a16="http://schemas.microsoft.com/office/drawing/2014/main" id="{7C359654-CB6C-46D0-A702-93414136ED02}"/>
                </a:ext>
              </a:extLst>
            </p:cNvPr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339368C4-8C4B-4716-97E6-9E587BC64A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5" name="Freeform 5">
                <a:extLst>
                  <a:ext uri="{FF2B5EF4-FFF2-40B4-BE49-F238E27FC236}">
                    <a16:creationId xmlns:a16="http://schemas.microsoft.com/office/drawing/2014/main" id="{ABEF25C3-F82E-46E4-B09A-22AD6F038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6">
                <a:extLst>
                  <a:ext uri="{FF2B5EF4-FFF2-40B4-BE49-F238E27FC236}">
                    <a16:creationId xmlns:a16="http://schemas.microsoft.com/office/drawing/2014/main" id="{8BCC69E1-2719-401C-9CF9-F52A097CC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7">
                <a:extLst>
                  <a:ext uri="{FF2B5EF4-FFF2-40B4-BE49-F238E27FC236}">
                    <a16:creationId xmlns:a16="http://schemas.microsoft.com/office/drawing/2014/main" id="{45E54E82-BA94-4E8C-B845-B77AAC072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">
                <a:extLst>
                  <a:ext uri="{FF2B5EF4-FFF2-40B4-BE49-F238E27FC236}">
                    <a16:creationId xmlns:a16="http://schemas.microsoft.com/office/drawing/2014/main" id="{5E92FCA2-4983-4981-AC23-1BDEB39A5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9">
                <a:extLst>
                  <a:ext uri="{FF2B5EF4-FFF2-40B4-BE49-F238E27FC236}">
                    <a16:creationId xmlns:a16="http://schemas.microsoft.com/office/drawing/2014/main" id="{BEF5722E-9EC5-489E-8862-2B74E2D6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0">
                <a:extLst>
                  <a:ext uri="{FF2B5EF4-FFF2-40B4-BE49-F238E27FC236}">
                    <a16:creationId xmlns:a16="http://schemas.microsoft.com/office/drawing/2014/main" id="{B322CC16-8AEB-428C-BCD3-63B238C47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1">
                <a:extLst>
                  <a:ext uri="{FF2B5EF4-FFF2-40B4-BE49-F238E27FC236}">
                    <a16:creationId xmlns:a16="http://schemas.microsoft.com/office/drawing/2014/main" id="{B254873D-63DE-4DC0-9CBB-3F16B5F74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2">
                <a:extLst>
                  <a:ext uri="{FF2B5EF4-FFF2-40B4-BE49-F238E27FC236}">
                    <a16:creationId xmlns:a16="http://schemas.microsoft.com/office/drawing/2014/main" id="{759EF3CA-2DD1-452B-9856-BE407B8EC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3">
                <a:extLst>
                  <a:ext uri="{FF2B5EF4-FFF2-40B4-BE49-F238E27FC236}">
                    <a16:creationId xmlns:a16="http://schemas.microsoft.com/office/drawing/2014/main" id="{0141DE99-171C-47B1-887E-C06E052C0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4">
                <a:extLst>
                  <a:ext uri="{FF2B5EF4-FFF2-40B4-BE49-F238E27FC236}">
                    <a16:creationId xmlns:a16="http://schemas.microsoft.com/office/drawing/2014/main" id="{79FA7D45-3A5E-4D02-95CD-2BE0C0811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C5347EC2-0CA9-45FA-8FA3-17553A2C1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6">
                <a:extLst>
                  <a:ext uri="{FF2B5EF4-FFF2-40B4-BE49-F238E27FC236}">
                    <a16:creationId xmlns:a16="http://schemas.microsoft.com/office/drawing/2014/main" id="{1CCCD3AF-A436-4E67-9B90-76006EE9E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7">
                <a:extLst>
                  <a:ext uri="{FF2B5EF4-FFF2-40B4-BE49-F238E27FC236}">
                    <a16:creationId xmlns:a16="http://schemas.microsoft.com/office/drawing/2014/main" id="{7DF806E2-4D06-4ECD-9442-FC4414A6E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8">
                <a:extLst>
                  <a:ext uri="{FF2B5EF4-FFF2-40B4-BE49-F238E27FC236}">
                    <a16:creationId xmlns:a16="http://schemas.microsoft.com/office/drawing/2014/main" id="{52181A03-4ECB-4C1E-A487-152392F99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19">
                <a:extLst>
                  <a:ext uri="{FF2B5EF4-FFF2-40B4-BE49-F238E27FC236}">
                    <a16:creationId xmlns:a16="http://schemas.microsoft.com/office/drawing/2014/main" id="{AC3E049F-493B-4F06-A6AC-2620EE784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20">
                <a:extLst>
                  <a:ext uri="{FF2B5EF4-FFF2-40B4-BE49-F238E27FC236}">
                    <a16:creationId xmlns:a16="http://schemas.microsoft.com/office/drawing/2014/main" id="{CD88D696-4B47-4CEB-84D9-F169236DF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1">
                <a:extLst>
                  <a:ext uri="{FF2B5EF4-FFF2-40B4-BE49-F238E27FC236}">
                    <a16:creationId xmlns:a16="http://schemas.microsoft.com/office/drawing/2014/main" id="{7F709107-B87E-4BC0-9E36-C8A14A09C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2">
                <a:extLst>
                  <a:ext uri="{FF2B5EF4-FFF2-40B4-BE49-F238E27FC236}">
                    <a16:creationId xmlns:a16="http://schemas.microsoft.com/office/drawing/2014/main" id="{3FBFCAAB-78F5-471D-BE03-92D60DBF0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3">
                <a:extLst>
                  <a:ext uri="{FF2B5EF4-FFF2-40B4-BE49-F238E27FC236}">
                    <a16:creationId xmlns:a16="http://schemas.microsoft.com/office/drawing/2014/main" id="{2916FA71-8DA9-4EC3-B902-261CAC9A4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4">
                <a:extLst>
                  <a:ext uri="{FF2B5EF4-FFF2-40B4-BE49-F238E27FC236}">
                    <a16:creationId xmlns:a16="http://schemas.microsoft.com/office/drawing/2014/main" id="{6123528F-2F5D-41F2-9AA9-3A43DE713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25">
                <a:extLst>
                  <a:ext uri="{FF2B5EF4-FFF2-40B4-BE49-F238E27FC236}">
                    <a16:creationId xmlns:a16="http://schemas.microsoft.com/office/drawing/2014/main" id="{22C47FCC-5C49-493D-BDE5-B878163CD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26">
                <a:extLst>
                  <a:ext uri="{FF2B5EF4-FFF2-40B4-BE49-F238E27FC236}">
                    <a16:creationId xmlns:a16="http://schemas.microsoft.com/office/drawing/2014/main" id="{160BD699-3DA0-4BB2-A0EB-5BE8772A9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27">
                <a:extLst>
                  <a:ext uri="{FF2B5EF4-FFF2-40B4-BE49-F238E27FC236}">
                    <a16:creationId xmlns:a16="http://schemas.microsoft.com/office/drawing/2014/main" id="{FFF4CAD2-2C0D-4D71-995A-362492113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28">
                <a:extLst>
                  <a:ext uri="{FF2B5EF4-FFF2-40B4-BE49-F238E27FC236}">
                    <a16:creationId xmlns:a16="http://schemas.microsoft.com/office/drawing/2014/main" id="{51EDA7B4-EB2A-470B-A862-A5840D4FF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29">
                <a:extLst>
                  <a:ext uri="{FF2B5EF4-FFF2-40B4-BE49-F238E27FC236}">
                    <a16:creationId xmlns:a16="http://schemas.microsoft.com/office/drawing/2014/main" id="{82846CF7-1D97-4DD4-96B8-6AA7FA809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0">
                <a:extLst>
                  <a:ext uri="{FF2B5EF4-FFF2-40B4-BE49-F238E27FC236}">
                    <a16:creationId xmlns:a16="http://schemas.microsoft.com/office/drawing/2014/main" id="{0CB26345-D5C3-4F1E-97D6-CCFC0099B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1">
                <a:extLst>
                  <a:ext uri="{FF2B5EF4-FFF2-40B4-BE49-F238E27FC236}">
                    <a16:creationId xmlns:a16="http://schemas.microsoft.com/office/drawing/2014/main" id="{340F0D62-53E0-4DD9-BEF4-E78450B02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2">
                <a:extLst>
                  <a:ext uri="{FF2B5EF4-FFF2-40B4-BE49-F238E27FC236}">
                    <a16:creationId xmlns:a16="http://schemas.microsoft.com/office/drawing/2014/main" id="{342E06D5-D50C-4E08-9485-55CE0410D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3">
                <a:extLst>
                  <a:ext uri="{FF2B5EF4-FFF2-40B4-BE49-F238E27FC236}">
                    <a16:creationId xmlns:a16="http://schemas.microsoft.com/office/drawing/2014/main" id="{F7C4B36F-65F1-474E-8B2D-E64B943A7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34">
                <a:extLst>
                  <a:ext uri="{FF2B5EF4-FFF2-40B4-BE49-F238E27FC236}">
                    <a16:creationId xmlns:a16="http://schemas.microsoft.com/office/drawing/2014/main" id="{1D6114DB-F1DC-46F8-835A-73008E195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35">
                <a:extLst>
                  <a:ext uri="{FF2B5EF4-FFF2-40B4-BE49-F238E27FC236}">
                    <a16:creationId xmlns:a16="http://schemas.microsoft.com/office/drawing/2014/main" id="{56C64AE8-C26E-4691-B798-9D790F502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36">
                <a:extLst>
                  <a:ext uri="{FF2B5EF4-FFF2-40B4-BE49-F238E27FC236}">
                    <a16:creationId xmlns:a16="http://schemas.microsoft.com/office/drawing/2014/main" id="{2C9E569C-13BB-4FFE-94D6-AFD288A80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37">
                <a:extLst>
                  <a:ext uri="{FF2B5EF4-FFF2-40B4-BE49-F238E27FC236}">
                    <a16:creationId xmlns:a16="http://schemas.microsoft.com/office/drawing/2014/main" id="{8150BD26-0E25-4D9C-A225-F84A33475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38">
                <a:extLst>
                  <a:ext uri="{FF2B5EF4-FFF2-40B4-BE49-F238E27FC236}">
                    <a16:creationId xmlns:a16="http://schemas.microsoft.com/office/drawing/2014/main" id="{45B0514D-65D9-449C-887F-034250889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39">
                <a:extLst>
                  <a:ext uri="{FF2B5EF4-FFF2-40B4-BE49-F238E27FC236}">
                    <a16:creationId xmlns:a16="http://schemas.microsoft.com/office/drawing/2014/main" id="{51847855-7994-4899-9D61-0792EA38A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40">
                <a:extLst>
                  <a:ext uri="{FF2B5EF4-FFF2-40B4-BE49-F238E27FC236}">
                    <a16:creationId xmlns:a16="http://schemas.microsoft.com/office/drawing/2014/main" id="{88C13B6B-71AB-4154-BB87-9A4FAE3A7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41">
                <a:extLst>
                  <a:ext uri="{FF2B5EF4-FFF2-40B4-BE49-F238E27FC236}">
                    <a16:creationId xmlns:a16="http://schemas.microsoft.com/office/drawing/2014/main" id="{1B206B1E-FBBB-4F58-A4FF-0B57D5E63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42">
                <a:extLst>
                  <a:ext uri="{FF2B5EF4-FFF2-40B4-BE49-F238E27FC236}">
                    <a16:creationId xmlns:a16="http://schemas.microsoft.com/office/drawing/2014/main" id="{DAF75F43-F97F-4CE1-B0AA-9159BC569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43">
                <a:extLst>
                  <a:ext uri="{FF2B5EF4-FFF2-40B4-BE49-F238E27FC236}">
                    <a16:creationId xmlns:a16="http://schemas.microsoft.com/office/drawing/2014/main" id="{669564F0-32D5-4064-91AB-FC6A91D8F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44">
                <a:extLst>
                  <a:ext uri="{FF2B5EF4-FFF2-40B4-BE49-F238E27FC236}">
                    <a16:creationId xmlns:a16="http://schemas.microsoft.com/office/drawing/2014/main" id="{F63AAC65-461D-4E18-B4D2-1138E5E22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45">
                <a:extLst>
                  <a:ext uri="{FF2B5EF4-FFF2-40B4-BE49-F238E27FC236}">
                    <a16:creationId xmlns:a16="http://schemas.microsoft.com/office/drawing/2014/main" id="{5B6DD30E-D41F-4260-8ED1-687C18662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46">
                <a:extLst>
                  <a:ext uri="{FF2B5EF4-FFF2-40B4-BE49-F238E27FC236}">
                    <a16:creationId xmlns:a16="http://schemas.microsoft.com/office/drawing/2014/main" id="{9153BE93-AD7F-4334-87FF-FAF029253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47">
                <a:extLst>
                  <a:ext uri="{FF2B5EF4-FFF2-40B4-BE49-F238E27FC236}">
                    <a16:creationId xmlns:a16="http://schemas.microsoft.com/office/drawing/2014/main" id="{0844649E-87DE-4E3A-963D-D8999534F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48">
                <a:extLst>
                  <a:ext uri="{FF2B5EF4-FFF2-40B4-BE49-F238E27FC236}">
                    <a16:creationId xmlns:a16="http://schemas.microsoft.com/office/drawing/2014/main" id="{B525944B-EA91-4882-8BE7-483E490B6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49">
                <a:extLst>
                  <a:ext uri="{FF2B5EF4-FFF2-40B4-BE49-F238E27FC236}">
                    <a16:creationId xmlns:a16="http://schemas.microsoft.com/office/drawing/2014/main" id="{EE1D5EC1-ED50-429D-80B6-B9CD0D0AF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50">
                <a:extLst>
                  <a:ext uri="{FF2B5EF4-FFF2-40B4-BE49-F238E27FC236}">
                    <a16:creationId xmlns:a16="http://schemas.microsoft.com/office/drawing/2014/main" id="{1C619170-C894-4E26-AC26-661C741E9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51">
                <a:extLst>
                  <a:ext uri="{FF2B5EF4-FFF2-40B4-BE49-F238E27FC236}">
                    <a16:creationId xmlns:a16="http://schemas.microsoft.com/office/drawing/2014/main" id="{B32143C9-1E44-45DE-B7EC-8A975F45C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52">
                <a:extLst>
                  <a:ext uri="{FF2B5EF4-FFF2-40B4-BE49-F238E27FC236}">
                    <a16:creationId xmlns:a16="http://schemas.microsoft.com/office/drawing/2014/main" id="{56896520-C20F-4863-A008-160B5E41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53">
                <a:extLst>
                  <a:ext uri="{FF2B5EF4-FFF2-40B4-BE49-F238E27FC236}">
                    <a16:creationId xmlns:a16="http://schemas.microsoft.com/office/drawing/2014/main" id="{7A6B9D05-990B-4EBF-AEED-4FA37341F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4">
                <a:extLst>
                  <a:ext uri="{FF2B5EF4-FFF2-40B4-BE49-F238E27FC236}">
                    <a16:creationId xmlns:a16="http://schemas.microsoft.com/office/drawing/2014/main" id="{8781A31A-EEE9-4ED7-9146-5166087E4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5">
                <a:extLst>
                  <a:ext uri="{FF2B5EF4-FFF2-40B4-BE49-F238E27FC236}">
                    <a16:creationId xmlns:a16="http://schemas.microsoft.com/office/drawing/2014/main" id="{5436DBB7-1897-4758-84A9-FF81E4807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6">
                <a:extLst>
                  <a:ext uri="{FF2B5EF4-FFF2-40B4-BE49-F238E27FC236}">
                    <a16:creationId xmlns:a16="http://schemas.microsoft.com/office/drawing/2014/main" id="{CACC07A6-0216-4E65-A100-0BB1D0774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57">
                <a:extLst>
                  <a:ext uri="{FF2B5EF4-FFF2-40B4-BE49-F238E27FC236}">
                    <a16:creationId xmlns:a16="http://schemas.microsoft.com/office/drawing/2014/main" id="{DC1A4CD6-7C20-42C9-958A-B52119994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58">
                <a:extLst>
                  <a:ext uri="{FF2B5EF4-FFF2-40B4-BE49-F238E27FC236}">
                    <a16:creationId xmlns:a16="http://schemas.microsoft.com/office/drawing/2014/main" id="{1E4B8DA0-891A-48B2-81C3-CBD7F64D0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59">
                <a:extLst>
                  <a:ext uri="{FF2B5EF4-FFF2-40B4-BE49-F238E27FC236}">
                    <a16:creationId xmlns:a16="http://schemas.microsoft.com/office/drawing/2014/main" id="{F2F51D90-96A8-47CF-9160-EB28044F3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0">
                <a:extLst>
                  <a:ext uri="{FF2B5EF4-FFF2-40B4-BE49-F238E27FC236}">
                    <a16:creationId xmlns:a16="http://schemas.microsoft.com/office/drawing/2014/main" id="{06B2C475-8E73-476E-9C1F-B1EE642A8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61">
                <a:extLst>
                  <a:ext uri="{FF2B5EF4-FFF2-40B4-BE49-F238E27FC236}">
                    <a16:creationId xmlns:a16="http://schemas.microsoft.com/office/drawing/2014/main" id="{F5565ACE-34BB-4CC1-97FC-BA954F3E4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62">
                <a:extLst>
                  <a:ext uri="{FF2B5EF4-FFF2-40B4-BE49-F238E27FC236}">
                    <a16:creationId xmlns:a16="http://schemas.microsoft.com/office/drawing/2014/main" id="{FF32F42D-57CD-464E-9DF6-04005874C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3">
                <a:extLst>
                  <a:ext uri="{FF2B5EF4-FFF2-40B4-BE49-F238E27FC236}">
                    <a16:creationId xmlns:a16="http://schemas.microsoft.com/office/drawing/2014/main" id="{82578F19-6D20-4D27-A0FF-204430D90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64">
                <a:extLst>
                  <a:ext uri="{FF2B5EF4-FFF2-40B4-BE49-F238E27FC236}">
                    <a16:creationId xmlns:a16="http://schemas.microsoft.com/office/drawing/2014/main" id="{4141E207-D9F5-4735-9292-03D0A6027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65">
                <a:extLst>
                  <a:ext uri="{FF2B5EF4-FFF2-40B4-BE49-F238E27FC236}">
                    <a16:creationId xmlns:a16="http://schemas.microsoft.com/office/drawing/2014/main" id="{DE7A4532-9B4E-4115-9BDF-F70D9727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6">
                <a:extLst>
                  <a:ext uri="{FF2B5EF4-FFF2-40B4-BE49-F238E27FC236}">
                    <a16:creationId xmlns:a16="http://schemas.microsoft.com/office/drawing/2014/main" id="{36A6C0A1-30FF-44A7-B99B-C6C8D4D64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67">
                <a:extLst>
                  <a:ext uri="{FF2B5EF4-FFF2-40B4-BE49-F238E27FC236}">
                    <a16:creationId xmlns:a16="http://schemas.microsoft.com/office/drawing/2014/main" id="{28A8DC73-B384-4CE8-8C3A-7A17A79F7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68">
                <a:extLst>
                  <a:ext uri="{FF2B5EF4-FFF2-40B4-BE49-F238E27FC236}">
                    <a16:creationId xmlns:a16="http://schemas.microsoft.com/office/drawing/2014/main" id="{C0A97E18-17FD-43E1-B4A5-6B1EF0BC4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69">
                <a:extLst>
                  <a:ext uri="{FF2B5EF4-FFF2-40B4-BE49-F238E27FC236}">
                    <a16:creationId xmlns:a16="http://schemas.microsoft.com/office/drawing/2014/main" id="{6B32EE46-BE5D-4B7A-90C2-025A5AE52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70">
                <a:extLst>
                  <a:ext uri="{FF2B5EF4-FFF2-40B4-BE49-F238E27FC236}">
                    <a16:creationId xmlns:a16="http://schemas.microsoft.com/office/drawing/2014/main" id="{C19D6670-AE7F-40BC-AA47-61080AE90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F66CF983-DA84-45F7-88BD-84217A2EC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C629C77-A778-415C-8BA8-43D86F430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3827EFE2-8360-4462-BF82-A16524EEE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graphicFrame>
        <p:nvGraphicFramePr>
          <p:cNvPr id="165" name="표 164">
            <a:extLst>
              <a:ext uri="{FF2B5EF4-FFF2-40B4-BE49-F238E27FC236}">
                <a16:creationId xmlns:a16="http://schemas.microsoft.com/office/drawing/2014/main" id="{E8756F75-C86B-409D-9DBC-78AE8238460E}"/>
              </a:ext>
            </a:extLst>
          </p:cNvPr>
          <p:cNvGraphicFramePr>
            <a:graphicFrameLocks noGrp="1"/>
          </p:cNvGraphicFramePr>
          <p:nvPr/>
        </p:nvGraphicFramePr>
        <p:xfrm>
          <a:off x="5722499" y="4734511"/>
          <a:ext cx="5575422" cy="1713486"/>
        </p:xfrm>
        <a:graphic>
          <a:graphicData uri="http://schemas.openxmlformats.org/drawingml/2006/table">
            <a:tbl>
              <a:tblPr/>
              <a:tblGrid>
                <a:gridCol w="893877">
                  <a:extLst>
                    <a:ext uri="{9D8B030D-6E8A-4147-A177-3AD203B41FA5}">
                      <a16:colId xmlns:a16="http://schemas.microsoft.com/office/drawing/2014/main" val="134327939"/>
                    </a:ext>
                  </a:extLst>
                </a:gridCol>
                <a:gridCol w="2224180">
                  <a:extLst>
                    <a:ext uri="{9D8B030D-6E8A-4147-A177-3AD203B41FA5}">
                      <a16:colId xmlns:a16="http://schemas.microsoft.com/office/drawing/2014/main" val="3929313893"/>
                    </a:ext>
                  </a:extLst>
                </a:gridCol>
                <a:gridCol w="1095779">
                  <a:extLst>
                    <a:ext uri="{9D8B030D-6E8A-4147-A177-3AD203B41FA5}">
                      <a16:colId xmlns:a16="http://schemas.microsoft.com/office/drawing/2014/main" val="42189663"/>
                    </a:ext>
                  </a:extLst>
                </a:gridCol>
                <a:gridCol w="1361586">
                  <a:extLst>
                    <a:ext uri="{9D8B030D-6E8A-4147-A177-3AD203B41FA5}">
                      <a16:colId xmlns:a16="http://schemas.microsoft.com/office/drawing/2014/main" val="148684174"/>
                    </a:ext>
                  </a:extLst>
                </a:gridCol>
              </a:tblGrid>
              <a:tr h="2309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Abstract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 Case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547604"/>
                  </a:ext>
                </a:extLst>
              </a:tr>
              <a:tr h="2309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관리자만이 키오스크를 관리할 수 있도록 접근을 허용하는 클래스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440075"/>
                  </a:ext>
                </a:extLst>
              </a:tr>
              <a:tr h="525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ID : string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password : string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Is_correct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bool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11805"/>
                  </a:ext>
                </a:extLst>
              </a:tr>
              <a:tr h="3571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함수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getInfo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ID,password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: string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IsCorrect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void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24177"/>
                  </a:ext>
                </a:extLst>
              </a:tr>
              <a:tr h="2320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관계성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00397"/>
                  </a:ext>
                </a:extLst>
              </a:tr>
            </a:tbl>
          </a:graphicData>
        </a:graphic>
      </p:graphicFrame>
      <p:sp>
        <p:nvSpPr>
          <p:cNvPr id="166" name="TextBox 165">
            <a:extLst>
              <a:ext uri="{FF2B5EF4-FFF2-40B4-BE49-F238E27FC236}">
                <a16:creationId xmlns:a16="http://schemas.microsoft.com/office/drawing/2014/main" id="{A2927019-D312-4FAD-BFF0-110B98324E6A}"/>
              </a:ext>
            </a:extLst>
          </p:cNvPr>
          <p:cNvSpPr txBox="1"/>
          <p:nvPr/>
        </p:nvSpPr>
        <p:spPr>
          <a:xfrm>
            <a:off x="5446333" y="4411346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2)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로그인 클래스</a:t>
            </a:r>
          </a:p>
        </p:txBody>
      </p:sp>
      <p:pic>
        <p:nvPicPr>
          <p:cNvPr id="167" name="_x402268136">
            <a:extLst>
              <a:ext uri="{FF2B5EF4-FFF2-40B4-BE49-F238E27FC236}">
                <a16:creationId xmlns:a16="http://schemas.microsoft.com/office/drawing/2014/main" id="{DE3C3D12-326E-4299-A6CE-EDCD5C4BD8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" t="1102" r="3894" b="7684"/>
          <a:stretch/>
        </p:blipFill>
        <p:spPr bwMode="auto">
          <a:xfrm>
            <a:off x="1431436" y="2991670"/>
            <a:ext cx="3276586" cy="1947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3215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3317839" y="348532"/>
            <a:ext cx="5539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 pitchFamily="18" charset="-127"/>
              </a:rPr>
              <a:t>CONTENTS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ea typeface="야놀자 야체 B" panose="02020603020101020101" pitchFamily="18" charset="-127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4B585-AED7-4622-9C98-7C36791ABC51}"/>
              </a:ext>
            </a:extLst>
          </p:cNvPr>
          <p:cNvSpPr txBox="1"/>
          <p:nvPr/>
        </p:nvSpPr>
        <p:spPr>
          <a:xfrm>
            <a:off x="3469488" y="1606513"/>
            <a:ext cx="267530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ea typeface="야놀자 야체 B" panose="02020603020101020101"/>
              </a:rPr>
              <a:t>1. </a:t>
            </a:r>
            <a:r>
              <a:rPr lang="ko-KR" altLang="en-US" sz="2200" b="1" dirty="0">
                <a:ea typeface="야놀자 야체 B" panose="02020603020101020101"/>
              </a:rPr>
              <a:t>프로젝트 소개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야놀자 야체 B" panose="02020603020101020101"/>
              </a:rPr>
              <a:t>주제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야놀자 야체 B" panose="02020603020101020101"/>
              </a:rPr>
              <a:t>팀원 소개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야놀자 야체 B" panose="02020603020101020101"/>
              </a:rPr>
              <a:t>차별성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야놀자 야체 B" panose="02020603020101020101"/>
              </a:rPr>
              <a:t>최종 목표</a:t>
            </a:r>
            <a:endParaRPr lang="en-US" altLang="ko-KR" sz="1600" dirty="0">
              <a:ea typeface="야놀자 야체 B" panose="0202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8D417-BB64-46BB-9DB8-070E4A105D6B}"/>
              </a:ext>
            </a:extLst>
          </p:cNvPr>
          <p:cNvSpPr txBox="1"/>
          <p:nvPr/>
        </p:nvSpPr>
        <p:spPr>
          <a:xfrm>
            <a:off x="7150945" y="3559915"/>
            <a:ext cx="468863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+mj-lt"/>
                <a:ea typeface="야놀자 야체 B" panose="02020603020101020101"/>
              </a:rPr>
              <a:t>5. </a:t>
            </a:r>
            <a:r>
              <a:rPr lang="ko-KR" altLang="en-US" sz="2200" b="1" dirty="0">
                <a:latin typeface="+mj-lt"/>
                <a:ea typeface="야놀자 야체 B" panose="02020603020101020101"/>
              </a:rPr>
              <a:t>오픈소스 활용</a:t>
            </a:r>
          </a:p>
          <a:p>
            <a:endParaRPr lang="ko-KR" altLang="en-US" sz="2200" b="1" dirty="0">
              <a:latin typeface="+mj-lt"/>
              <a:ea typeface="야놀자 야체 B" panose="02020603020101020101"/>
            </a:endParaRPr>
          </a:p>
          <a:p>
            <a:r>
              <a:rPr lang="en-US" altLang="ko-KR" sz="2200" b="1" dirty="0">
                <a:latin typeface="+mj-lt"/>
                <a:ea typeface="야놀자 야체 B" panose="02020603020101020101"/>
              </a:rPr>
              <a:t>6.</a:t>
            </a:r>
            <a:r>
              <a:rPr lang="ko-KR" altLang="en-US" sz="2200" b="1" dirty="0">
                <a:latin typeface="+mj-lt"/>
                <a:ea typeface="야놀자 야체 B" panose="02020603020101020101"/>
              </a:rPr>
              <a:t>멘토링</a:t>
            </a:r>
          </a:p>
          <a:p>
            <a:endParaRPr lang="ko-KR" altLang="en-US" sz="2200" b="1" dirty="0">
              <a:latin typeface="+mj-lt"/>
              <a:ea typeface="야놀자 야체 B" panose="02020603020101020101"/>
            </a:endParaRPr>
          </a:p>
          <a:p>
            <a:r>
              <a:rPr lang="en-US" altLang="ko-KR" sz="2200" b="1" dirty="0">
                <a:latin typeface="+mj-lt"/>
                <a:ea typeface="야놀자 야체 B" panose="02020603020101020101"/>
              </a:rPr>
              <a:t>7. </a:t>
            </a:r>
            <a:r>
              <a:rPr lang="ko-KR" altLang="en-US" sz="2200" b="1" dirty="0">
                <a:latin typeface="+mj-lt"/>
                <a:ea typeface="야놀자 야체 B" panose="02020603020101020101"/>
              </a:rPr>
              <a:t>프로젝트관리</a:t>
            </a:r>
            <a:endParaRPr lang="en-US" altLang="ko-KR" sz="2200" b="1" dirty="0">
              <a:latin typeface="+mj-lt"/>
              <a:ea typeface="야놀자 야체 B" panose="02020603020101020101"/>
            </a:endParaRPr>
          </a:p>
          <a:p>
            <a:pPr marL="342900" indent="-342900">
              <a:buFontTx/>
              <a:buChar char="-"/>
            </a:pPr>
            <a:r>
              <a:rPr lang="ko-KR" altLang="en-US" sz="1600" dirty="0">
                <a:latin typeface="+mj-lt"/>
                <a:ea typeface="야놀자 야체 B" panose="02020603020101020101"/>
              </a:rPr>
              <a:t>형상관리</a:t>
            </a:r>
            <a:endParaRPr lang="en-US" altLang="ko-KR" sz="1600" dirty="0">
              <a:latin typeface="+mj-lt"/>
              <a:ea typeface="야놀자 야체 B" panose="02020603020101020101"/>
            </a:endParaRPr>
          </a:p>
          <a:p>
            <a:pPr marL="342900" indent="-342900">
              <a:buFontTx/>
              <a:buChar char="-"/>
            </a:pPr>
            <a:r>
              <a:rPr lang="ko-KR" altLang="en-US" sz="1600" dirty="0">
                <a:latin typeface="+mj-lt"/>
                <a:ea typeface="야놀자 야체 B" panose="02020603020101020101"/>
              </a:rPr>
              <a:t>개발일정</a:t>
            </a:r>
            <a:endParaRPr lang="ko-KR" altLang="en-US" sz="16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F6F99-0173-4A72-A573-624E019F8D0E}"/>
              </a:ext>
            </a:extLst>
          </p:cNvPr>
          <p:cNvSpPr txBox="1"/>
          <p:nvPr/>
        </p:nvSpPr>
        <p:spPr>
          <a:xfrm>
            <a:off x="3469488" y="3333886"/>
            <a:ext cx="27405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ea typeface="야놀자 야체 B" panose="02020603020101020101"/>
              </a:rPr>
              <a:t>2. </a:t>
            </a:r>
            <a:r>
              <a:rPr lang="ko-KR" altLang="en-US" sz="2200" b="1" dirty="0">
                <a:ea typeface="야놀자 야체 B" panose="02020603020101020101"/>
              </a:rPr>
              <a:t>요구사항 정의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야놀자 야체 B" panose="02020603020101020101"/>
              </a:rPr>
              <a:t>기능적 </a:t>
            </a:r>
            <a:endParaRPr lang="en-US" altLang="ko-KR" sz="1600" dirty="0"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야놀자 야체 B" panose="02020603020101020101"/>
              </a:rPr>
              <a:t>비기능적</a:t>
            </a:r>
            <a:endParaRPr lang="en-US" altLang="ko-KR" sz="1600" dirty="0"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야놀자 야체 B" panose="02020603020101020101"/>
              </a:rPr>
              <a:t>인터페이스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F9B76-00A4-4657-91DB-0792C863584C}"/>
              </a:ext>
            </a:extLst>
          </p:cNvPr>
          <p:cNvSpPr txBox="1"/>
          <p:nvPr/>
        </p:nvSpPr>
        <p:spPr>
          <a:xfrm>
            <a:off x="7150945" y="1615843"/>
            <a:ext cx="396816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ea typeface="야놀자 야체 B" panose="02020603020101020101"/>
              </a:rPr>
              <a:t>4. </a:t>
            </a:r>
            <a:r>
              <a:rPr lang="ko-KR" altLang="en-US" sz="2200" b="1" dirty="0">
                <a:ea typeface="야놀자 야체 B" panose="02020603020101020101"/>
              </a:rPr>
              <a:t>소프트웨어 설계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야놀자 야체 B" panose="02020603020101020101"/>
              </a:rPr>
              <a:t>동적구조</a:t>
            </a:r>
            <a:endParaRPr lang="en-US" altLang="ko-KR" sz="1600" dirty="0"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야놀자 야체 B" panose="02020603020101020101"/>
              </a:rPr>
              <a:t>모듈</a:t>
            </a:r>
            <a:r>
              <a:rPr lang="en-US" altLang="ko-KR" sz="1600" dirty="0">
                <a:ea typeface="야놀자 야체 B" panose="02020603020101020101"/>
              </a:rPr>
              <a:t>/</a:t>
            </a:r>
            <a:r>
              <a:rPr lang="ko-KR" altLang="en-US" sz="1600" dirty="0">
                <a:ea typeface="야놀자 야체 B" panose="02020603020101020101"/>
              </a:rPr>
              <a:t>패키지 설계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야놀자 야체 B" panose="02020603020101020101"/>
              </a:rPr>
              <a:t>인터페이스 설계</a:t>
            </a:r>
            <a:r>
              <a:rPr lang="en-US" altLang="ko-KR" sz="1600" dirty="0">
                <a:ea typeface="야놀자 야체 B" panose="02020603020101020101"/>
              </a:rPr>
              <a:t>(UI)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야놀자 야체 B" panose="02020603020101020101"/>
              </a:rPr>
              <a:t>데이터 설계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ea typeface="야놀자 야체 B" panose="02020603020101020101"/>
              </a:rPr>
              <a:t>HW</a:t>
            </a:r>
            <a:r>
              <a:rPr lang="ko-KR" altLang="en-US" sz="1600" dirty="0">
                <a:ea typeface="야놀자 야체 B" panose="02020603020101020101"/>
              </a:rPr>
              <a:t> 및 </a:t>
            </a:r>
            <a:r>
              <a:rPr lang="en-US" altLang="ko-KR" sz="1600" dirty="0">
                <a:ea typeface="야놀자 야체 B" panose="02020603020101020101"/>
              </a:rPr>
              <a:t>SW</a:t>
            </a:r>
            <a:r>
              <a:rPr lang="ko-KR" altLang="en-US" sz="1600" dirty="0">
                <a:ea typeface="야놀자 야체 B" panose="02020603020101020101"/>
              </a:rPr>
              <a:t> 기술 명세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7F7BB-E8D1-44BF-8B21-3A86F9A3C94D}"/>
              </a:ext>
            </a:extLst>
          </p:cNvPr>
          <p:cNvSpPr txBox="1"/>
          <p:nvPr/>
        </p:nvSpPr>
        <p:spPr>
          <a:xfrm>
            <a:off x="3469488" y="4864109"/>
            <a:ext cx="3743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ea typeface="야놀자 야체 B" panose="02020603020101020101"/>
              </a:rPr>
              <a:t>3. </a:t>
            </a:r>
            <a:r>
              <a:rPr lang="ko-KR" altLang="en-US" sz="2200" b="1" dirty="0">
                <a:ea typeface="야놀자 야체 B" panose="02020603020101020101"/>
              </a:rPr>
              <a:t>요구사항 분석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ea typeface="야놀자 야체 B" panose="02020603020101020101"/>
              </a:rPr>
              <a:t>use case diagram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야놀자 야체 B" panose="02020603020101020101"/>
              </a:rPr>
              <a:t>정적 분석</a:t>
            </a:r>
            <a:endParaRPr lang="en-US" altLang="ko-KR" sz="1600" dirty="0"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동적 분석</a:t>
            </a:r>
          </a:p>
        </p:txBody>
      </p:sp>
    </p:spTree>
    <p:extLst>
      <p:ext uri="{BB962C8B-B14F-4D97-AF65-F5344CB8AC3E}">
        <p14:creationId xmlns:p14="http://schemas.microsoft.com/office/powerpoint/2010/main" val="2098086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7B6870-B316-48E9-BB21-F795C9A580D8}"/>
              </a:ext>
            </a:extLst>
          </p:cNvPr>
          <p:cNvSpPr/>
          <p:nvPr/>
        </p:nvSpPr>
        <p:spPr>
          <a:xfrm>
            <a:off x="2897045" y="199658"/>
            <a:ext cx="561975" cy="56197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773E80-AE03-4FAE-8D56-CB0C00713E28}"/>
              </a:ext>
            </a:extLst>
          </p:cNvPr>
          <p:cNvSpPr/>
          <p:nvPr/>
        </p:nvSpPr>
        <p:spPr>
          <a:xfrm>
            <a:off x="3459020" y="233381"/>
            <a:ext cx="7997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소프트웨어 설계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모듈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패키지 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556CE-C612-49D5-AE76-912E3B52A3EB}"/>
              </a:ext>
            </a:extLst>
          </p:cNvPr>
          <p:cNvSpPr txBox="1"/>
          <p:nvPr/>
        </p:nvSpPr>
        <p:spPr>
          <a:xfrm>
            <a:off x="2907329" y="891129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야놀자 야체 B" panose="02020603020101020101"/>
              </a:rPr>
              <a:t>▶ 관리자 </a:t>
            </a:r>
            <a:r>
              <a:rPr lang="en-US" altLang="ko-KR" sz="2000" b="1" dirty="0">
                <a:ea typeface="야놀자 야체 B" panose="02020603020101020101"/>
              </a:rPr>
              <a:t>Package</a:t>
            </a:r>
            <a:endParaRPr lang="ko-KR" altLang="en-US" sz="2000" b="1" dirty="0">
              <a:ea typeface="야놀자 야체 B" panose="02020603020101020101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49B34AE-AB38-440E-A94A-B281649A34C9}"/>
              </a:ext>
            </a:extLst>
          </p:cNvPr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A8745FC-FD9A-4BAA-8E09-A3FCF15FE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90" name="직각 삼각형 89">
              <a:extLst>
                <a:ext uri="{FF2B5EF4-FFF2-40B4-BE49-F238E27FC236}">
                  <a16:creationId xmlns:a16="http://schemas.microsoft.com/office/drawing/2014/main" id="{7C359654-CB6C-46D0-A702-93414136ED02}"/>
                </a:ext>
              </a:extLst>
            </p:cNvPr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339368C4-8C4B-4716-97E6-9E587BC64A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5" name="Freeform 5">
                <a:extLst>
                  <a:ext uri="{FF2B5EF4-FFF2-40B4-BE49-F238E27FC236}">
                    <a16:creationId xmlns:a16="http://schemas.microsoft.com/office/drawing/2014/main" id="{ABEF25C3-F82E-46E4-B09A-22AD6F038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6">
                <a:extLst>
                  <a:ext uri="{FF2B5EF4-FFF2-40B4-BE49-F238E27FC236}">
                    <a16:creationId xmlns:a16="http://schemas.microsoft.com/office/drawing/2014/main" id="{8BCC69E1-2719-401C-9CF9-F52A097CC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7">
                <a:extLst>
                  <a:ext uri="{FF2B5EF4-FFF2-40B4-BE49-F238E27FC236}">
                    <a16:creationId xmlns:a16="http://schemas.microsoft.com/office/drawing/2014/main" id="{45E54E82-BA94-4E8C-B845-B77AAC072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">
                <a:extLst>
                  <a:ext uri="{FF2B5EF4-FFF2-40B4-BE49-F238E27FC236}">
                    <a16:creationId xmlns:a16="http://schemas.microsoft.com/office/drawing/2014/main" id="{5E92FCA2-4983-4981-AC23-1BDEB39A5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9">
                <a:extLst>
                  <a:ext uri="{FF2B5EF4-FFF2-40B4-BE49-F238E27FC236}">
                    <a16:creationId xmlns:a16="http://schemas.microsoft.com/office/drawing/2014/main" id="{BEF5722E-9EC5-489E-8862-2B74E2D6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0">
                <a:extLst>
                  <a:ext uri="{FF2B5EF4-FFF2-40B4-BE49-F238E27FC236}">
                    <a16:creationId xmlns:a16="http://schemas.microsoft.com/office/drawing/2014/main" id="{B322CC16-8AEB-428C-BCD3-63B238C47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1">
                <a:extLst>
                  <a:ext uri="{FF2B5EF4-FFF2-40B4-BE49-F238E27FC236}">
                    <a16:creationId xmlns:a16="http://schemas.microsoft.com/office/drawing/2014/main" id="{B254873D-63DE-4DC0-9CBB-3F16B5F74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2">
                <a:extLst>
                  <a:ext uri="{FF2B5EF4-FFF2-40B4-BE49-F238E27FC236}">
                    <a16:creationId xmlns:a16="http://schemas.microsoft.com/office/drawing/2014/main" id="{759EF3CA-2DD1-452B-9856-BE407B8EC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3">
                <a:extLst>
                  <a:ext uri="{FF2B5EF4-FFF2-40B4-BE49-F238E27FC236}">
                    <a16:creationId xmlns:a16="http://schemas.microsoft.com/office/drawing/2014/main" id="{0141DE99-171C-47B1-887E-C06E052C0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4">
                <a:extLst>
                  <a:ext uri="{FF2B5EF4-FFF2-40B4-BE49-F238E27FC236}">
                    <a16:creationId xmlns:a16="http://schemas.microsoft.com/office/drawing/2014/main" id="{79FA7D45-3A5E-4D02-95CD-2BE0C0811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C5347EC2-0CA9-45FA-8FA3-17553A2C1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6">
                <a:extLst>
                  <a:ext uri="{FF2B5EF4-FFF2-40B4-BE49-F238E27FC236}">
                    <a16:creationId xmlns:a16="http://schemas.microsoft.com/office/drawing/2014/main" id="{1CCCD3AF-A436-4E67-9B90-76006EE9E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7">
                <a:extLst>
                  <a:ext uri="{FF2B5EF4-FFF2-40B4-BE49-F238E27FC236}">
                    <a16:creationId xmlns:a16="http://schemas.microsoft.com/office/drawing/2014/main" id="{7DF806E2-4D06-4ECD-9442-FC4414A6E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8">
                <a:extLst>
                  <a:ext uri="{FF2B5EF4-FFF2-40B4-BE49-F238E27FC236}">
                    <a16:creationId xmlns:a16="http://schemas.microsoft.com/office/drawing/2014/main" id="{52181A03-4ECB-4C1E-A487-152392F99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19">
                <a:extLst>
                  <a:ext uri="{FF2B5EF4-FFF2-40B4-BE49-F238E27FC236}">
                    <a16:creationId xmlns:a16="http://schemas.microsoft.com/office/drawing/2014/main" id="{AC3E049F-493B-4F06-A6AC-2620EE784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20">
                <a:extLst>
                  <a:ext uri="{FF2B5EF4-FFF2-40B4-BE49-F238E27FC236}">
                    <a16:creationId xmlns:a16="http://schemas.microsoft.com/office/drawing/2014/main" id="{CD88D696-4B47-4CEB-84D9-F169236DF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1">
                <a:extLst>
                  <a:ext uri="{FF2B5EF4-FFF2-40B4-BE49-F238E27FC236}">
                    <a16:creationId xmlns:a16="http://schemas.microsoft.com/office/drawing/2014/main" id="{7F709107-B87E-4BC0-9E36-C8A14A09C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2">
                <a:extLst>
                  <a:ext uri="{FF2B5EF4-FFF2-40B4-BE49-F238E27FC236}">
                    <a16:creationId xmlns:a16="http://schemas.microsoft.com/office/drawing/2014/main" id="{3FBFCAAB-78F5-471D-BE03-92D60DBF0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3">
                <a:extLst>
                  <a:ext uri="{FF2B5EF4-FFF2-40B4-BE49-F238E27FC236}">
                    <a16:creationId xmlns:a16="http://schemas.microsoft.com/office/drawing/2014/main" id="{2916FA71-8DA9-4EC3-B902-261CAC9A4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4">
                <a:extLst>
                  <a:ext uri="{FF2B5EF4-FFF2-40B4-BE49-F238E27FC236}">
                    <a16:creationId xmlns:a16="http://schemas.microsoft.com/office/drawing/2014/main" id="{6123528F-2F5D-41F2-9AA9-3A43DE713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25">
                <a:extLst>
                  <a:ext uri="{FF2B5EF4-FFF2-40B4-BE49-F238E27FC236}">
                    <a16:creationId xmlns:a16="http://schemas.microsoft.com/office/drawing/2014/main" id="{22C47FCC-5C49-493D-BDE5-B878163CD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26">
                <a:extLst>
                  <a:ext uri="{FF2B5EF4-FFF2-40B4-BE49-F238E27FC236}">
                    <a16:creationId xmlns:a16="http://schemas.microsoft.com/office/drawing/2014/main" id="{160BD699-3DA0-4BB2-A0EB-5BE8772A9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27">
                <a:extLst>
                  <a:ext uri="{FF2B5EF4-FFF2-40B4-BE49-F238E27FC236}">
                    <a16:creationId xmlns:a16="http://schemas.microsoft.com/office/drawing/2014/main" id="{FFF4CAD2-2C0D-4D71-995A-362492113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28">
                <a:extLst>
                  <a:ext uri="{FF2B5EF4-FFF2-40B4-BE49-F238E27FC236}">
                    <a16:creationId xmlns:a16="http://schemas.microsoft.com/office/drawing/2014/main" id="{51EDA7B4-EB2A-470B-A862-A5840D4FF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29">
                <a:extLst>
                  <a:ext uri="{FF2B5EF4-FFF2-40B4-BE49-F238E27FC236}">
                    <a16:creationId xmlns:a16="http://schemas.microsoft.com/office/drawing/2014/main" id="{82846CF7-1D97-4DD4-96B8-6AA7FA809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0">
                <a:extLst>
                  <a:ext uri="{FF2B5EF4-FFF2-40B4-BE49-F238E27FC236}">
                    <a16:creationId xmlns:a16="http://schemas.microsoft.com/office/drawing/2014/main" id="{0CB26345-D5C3-4F1E-97D6-CCFC0099B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1">
                <a:extLst>
                  <a:ext uri="{FF2B5EF4-FFF2-40B4-BE49-F238E27FC236}">
                    <a16:creationId xmlns:a16="http://schemas.microsoft.com/office/drawing/2014/main" id="{340F0D62-53E0-4DD9-BEF4-E78450B02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2">
                <a:extLst>
                  <a:ext uri="{FF2B5EF4-FFF2-40B4-BE49-F238E27FC236}">
                    <a16:creationId xmlns:a16="http://schemas.microsoft.com/office/drawing/2014/main" id="{342E06D5-D50C-4E08-9485-55CE0410D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3">
                <a:extLst>
                  <a:ext uri="{FF2B5EF4-FFF2-40B4-BE49-F238E27FC236}">
                    <a16:creationId xmlns:a16="http://schemas.microsoft.com/office/drawing/2014/main" id="{F7C4B36F-65F1-474E-8B2D-E64B943A7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34">
                <a:extLst>
                  <a:ext uri="{FF2B5EF4-FFF2-40B4-BE49-F238E27FC236}">
                    <a16:creationId xmlns:a16="http://schemas.microsoft.com/office/drawing/2014/main" id="{1D6114DB-F1DC-46F8-835A-73008E195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35">
                <a:extLst>
                  <a:ext uri="{FF2B5EF4-FFF2-40B4-BE49-F238E27FC236}">
                    <a16:creationId xmlns:a16="http://schemas.microsoft.com/office/drawing/2014/main" id="{56C64AE8-C26E-4691-B798-9D790F502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36">
                <a:extLst>
                  <a:ext uri="{FF2B5EF4-FFF2-40B4-BE49-F238E27FC236}">
                    <a16:creationId xmlns:a16="http://schemas.microsoft.com/office/drawing/2014/main" id="{2C9E569C-13BB-4FFE-94D6-AFD288A80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37">
                <a:extLst>
                  <a:ext uri="{FF2B5EF4-FFF2-40B4-BE49-F238E27FC236}">
                    <a16:creationId xmlns:a16="http://schemas.microsoft.com/office/drawing/2014/main" id="{8150BD26-0E25-4D9C-A225-F84A33475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38">
                <a:extLst>
                  <a:ext uri="{FF2B5EF4-FFF2-40B4-BE49-F238E27FC236}">
                    <a16:creationId xmlns:a16="http://schemas.microsoft.com/office/drawing/2014/main" id="{45B0514D-65D9-449C-887F-034250889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39">
                <a:extLst>
                  <a:ext uri="{FF2B5EF4-FFF2-40B4-BE49-F238E27FC236}">
                    <a16:creationId xmlns:a16="http://schemas.microsoft.com/office/drawing/2014/main" id="{51847855-7994-4899-9D61-0792EA38A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40">
                <a:extLst>
                  <a:ext uri="{FF2B5EF4-FFF2-40B4-BE49-F238E27FC236}">
                    <a16:creationId xmlns:a16="http://schemas.microsoft.com/office/drawing/2014/main" id="{88C13B6B-71AB-4154-BB87-9A4FAE3A7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41">
                <a:extLst>
                  <a:ext uri="{FF2B5EF4-FFF2-40B4-BE49-F238E27FC236}">
                    <a16:creationId xmlns:a16="http://schemas.microsoft.com/office/drawing/2014/main" id="{1B206B1E-FBBB-4F58-A4FF-0B57D5E63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42">
                <a:extLst>
                  <a:ext uri="{FF2B5EF4-FFF2-40B4-BE49-F238E27FC236}">
                    <a16:creationId xmlns:a16="http://schemas.microsoft.com/office/drawing/2014/main" id="{DAF75F43-F97F-4CE1-B0AA-9159BC569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43">
                <a:extLst>
                  <a:ext uri="{FF2B5EF4-FFF2-40B4-BE49-F238E27FC236}">
                    <a16:creationId xmlns:a16="http://schemas.microsoft.com/office/drawing/2014/main" id="{669564F0-32D5-4064-91AB-FC6A91D8F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44">
                <a:extLst>
                  <a:ext uri="{FF2B5EF4-FFF2-40B4-BE49-F238E27FC236}">
                    <a16:creationId xmlns:a16="http://schemas.microsoft.com/office/drawing/2014/main" id="{F63AAC65-461D-4E18-B4D2-1138E5E22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45">
                <a:extLst>
                  <a:ext uri="{FF2B5EF4-FFF2-40B4-BE49-F238E27FC236}">
                    <a16:creationId xmlns:a16="http://schemas.microsoft.com/office/drawing/2014/main" id="{5B6DD30E-D41F-4260-8ED1-687C18662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46">
                <a:extLst>
                  <a:ext uri="{FF2B5EF4-FFF2-40B4-BE49-F238E27FC236}">
                    <a16:creationId xmlns:a16="http://schemas.microsoft.com/office/drawing/2014/main" id="{9153BE93-AD7F-4334-87FF-FAF029253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47">
                <a:extLst>
                  <a:ext uri="{FF2B5EF4-FFF2-40B4-BE49-F238E27FC236}">
                    <a16:creationId xmlns:a16="http://schemas.microsoft.com/office/drawing/2014/main" id="{0844649E-87DE-4E3A-963D-D8999534F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48">
                <a:extLst>
                  <a:ext uri="{FF2B5EF4-FFF2-40B4-BE49-F238E27FC236}">
                    <a16:creationId xmlns:a16="http://schemas.microsoft.com/office/drawing/2014/main" id="{B525944B-EA91-4882-8BE7-483E490B6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49">
                <a:extLst>
                  <a:ext uri="{FF2B5EF4-FFF2-40B4-BE49-F238E27FC236}">
                    <a16:creationId xmlns:a16="http://schemas.microsoft.com/office/drawing/2014/main" id="{EE1D5EC1-ED50-429D-80B6-B9CD0D0AF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50">
                <a:extLst>
                  <a:ext uri="{FF2B5EF4-FFF2-40B4-BE49-F238E27FC236}">
                    <a16:creationId xmlns:a16="http://schemas.microsoft.com/office/drawing/2014/main" id="{1C619170-C894-4E26-AC26-661C741E9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51">
                <a:extLst>
                  <a:ext uri="{FF2B5EF4-FFF2-40B4-BE49-F238E27FC236}">
                    <a16:creationId xmlns:a16="http://schemas.microsoft.com/office/drawing/2014/main" id="{B32143C9-1E44-45DE-B7EC-8A975F45C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52">
                <a:extLst>
                  <a:ext uri="{FF2B5EF4-FFF2-40B4-BE49-F238E27FC236}">
                    <a16:creationId xmlns:a16="http://schemas.microsoft.com/office/drawing/2014/main" id="{56896520-C20F-4863-A008-160B5E41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53">
                <a:extLst>
                  <a:ext uri="{FF2B5EF4-FFF2-40B4-BE49-F238E27FC236}">
                    <a16:creationId xmlns:a16="http://schemas.microsoft.com/office/drawing/2014/main" id="{7A6B9D05-990B-4EBF-AEED-4FA37341F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4">
                <a:extLst>
                  <a:ext uri="{FF2B5EF4-FFF2-40B4-BE49-F238E27FC236}">
                    <a16:creationId xmlns:a16="http://schemas.microsoft.com/office/drawing/2014/main" id="{8781A31A-EEE9-4ED7-9146-5166087E4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5">
                <a:extLst>
                  <a:ext uri="{FF2B5EF4-FFF2-40B4-BE49-F238E27FC236}">
                    <a16:creationId xmlns:a16="http://schemas.microsoft.com/office/drawing/2014/main" id="{5436DBB7-1897-4758-84A9-FF81E4807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6">
                <a:extLst>
                  <a:ext uri="{FF2B5EF4-FFF2-40B4-BE49-F238E27FC236}">
                    <a16:creationId xmlns:a16="http://schemas.microsoft.com/office/drawing/2014/main" id="{CACC07A6-0216-4E65-A100-0BB1D0774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57">
                <a:extLst>
                  <a:ext uri="{FF2B5EF4-FFF2-40B4-BE49-F238E27FC236}">
                    <a16:creationId xmlns:a16="http://schemas.microsoft.com/office/drawing/2014/main" id="{DC1A4CD6-7C20-42C9-958A-B52119994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58">
                <a:extLst>
                  <a:ext uri="{FF2B5EF4-FFF2-40B4-BE49-F238E27FC236}">
                    <a16:creationId xmlns:a16="http://schemas.microsoft.com/office/drawing/2014/main" id="{1E4B8DA0-891A-48B2-81C3-CBD7F64D0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59">
                <a:extLst>
                  <a:ext uri="{FF2B5EF4-FFF2-40B4-BE49-F238E27FC236}">
                    <a16:creationId xmlns:a16="http://schemas.microsoft.com/office/drawing/2014/main" id="{F2F51D90-96A8-47CF-9160-EB28044F3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0">
                <a:extLst>
                  <a:ext uri="{FF2B5EF4-FFF2-40B4-BE49-F238E27FC236}">
                    <a16:creationId xmlns:a16="http://schemas.microsoft.com/office/drawing/2014/main" id="{06B2C475-8E73-476E-9C1F-B1EE642A8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61">
                <a:extLst>
                  <a:ext uri="{FF2B5EF4-FFF2-40B4-BE49-F238E27FC236}">
                    <a16:creationId xmlns:a16="http://schemas.microsoft.com/office/drawing/2014/main" id="{F5565ACE-34BB-4CC1-97FC-BA954F3E4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62">
                <a:extLst>
                  <a:ext uri="{FF2B5EF4-FFF2-40B4-BE49-F238E27FC236}">
                    <a16:creationId xmlns:a16="http://schemas.microsoft.com/office/drawing/2014/main" id="{FF32F42D-57CD-464E-9DF6-04005874C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3">
                <a:extLst>
                  <a:ext uri="{FF2B5EF4-FFF2-40B4-BE49-F238E27FC236}">
                    <a16:creationId xmlns:a16="http://schemas.microsoft.com/office/drawing/2014/main" id="{82578F19-6D20-4D27-A0FF-204430D90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64">
                <a:extLst>
                  <a:ext uri="{FF2B5EF4-FFF2-40B4-BE49-F238E27FC236}">
                    <a16:creationId xmlns:a16="http://schemas.microsoft.com/office/drawing/2014/main" id="{4141E207-D9F5-4735-9292-03D0A6027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65">
                <a:extLst>
                  <a:ext uri="{FF2B5EF4-FFF2-40B4-BE49-F238E27FC236}">
                    <a16:creationId xmlns:a16="http://schemas.microsoft.com/office/drawing/2014/main" id="{DE7A4532-9B4E-4115-9BDF-F70D9727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6">
                <a:extLst>
                  <a:ext uri="{FF2B5EF4-FFF2-40B4-BE49-F238E27FC236}">
                    <a16:creationId xmlns:a16="http://schemas.microsoft.com/office/drawing/2014/main" id="{36A6C0A1-30FF-44A7-B99B-C6C8D4D64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67">
                <a:extLst>
                  <a:ext uri="{FF2B5EF4-FFF2-40B4-BE49-F238E27FC236}">
                    <a16:creationId xmlns:a16="http://schemas.microsoft.com/office/drawing/2014/main" id="{28A8DC73-B384-4CE8-8C3A-7A17A79F7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68">
                <a:extLst>
                  <a:ext uri="{FF2B5EF4-FFF2-40B4-BE49-F238E27FC236}">
                    <a16:creationId xmlns:a16="http://schemas.microsoft.com/office/drawing/2014/main" id="{C0A97E18-17FD-43E1-B4A5-6B1EF0BC4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69">
                <a:extLst>
                  <a:ext uri="{FF2B5EF4-FFF2-40B4-BE49-F238E27FC236}">
                    <a16:creationId xmlns:a16="http://schemas.microsoft.com/office/drawing/2014/main" id="{6B32EE46-BE5D-4B7A-90C2-025A5AE52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70">
                <a:extLst>
                  <a:ext uri="{FF2B5EF4-FFF2-40B4-BE49-F238E27FC236}">
                    <a16:creationId xmlns:a16="http://schemas.microsoft.com/office/drawing/2014/main" id="{C19D6670-AE7F-40BC-AA47-61080AE90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F66CF983-DA84-45F7-88BD-84217A2EC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C629C77-A778-415C-8BA8-43D86F430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3827EFE2-8360-4462-BF82-A16524EEE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C4B42149-CFAD-4F6A-A105-F3265C54BA60}"/>
              </a:ext>
            </a:extLst>
          </p:cNvPr>
          <p:cNvSpPr txBox="1"/>
          <p:nvPr/>
        </p:nvSpPr>
        <p:spPr>
          <a:xfrm>
            <a:off x="5319270" y="998333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-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멤버함수 설계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: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메뉴정보수정</a:t>
            </a:r>
          </a:p>
        </p:txBody>
      </p:sp>
      <p:graphicFrame>
        <p:nvGraphicFramePr>
          <p:cNvPr id="161" name="표 160">
            <a:extLst>
              <a:ext uri="{FF2B5EF4-FFF2-40B4-BE49-F238E27FC236}">
                <a16:creationId xmlns:a16="http://schemas.microsoft.com/office/drawing/2014/main" id="{9553F272-7132-41A9-B60E-F4BCE69C0353}"/>
              </a:ext>
            </a:extLst>
          </p:cNvPr>
          <p:cNvGraphicFramePr>
            <a:graphicFrameLocks noGrp="1"/>
          </p:cNvGraphicFramePr>
          <p:nvPr/>
        </p:nvGraphicFramePr>
        <p:xfrm>
          <a:off x="5612936" y="1502193"/>
          <a:ext cx="5822426" cy="4454561"/>
        </p:xfrm>
        <a:graphic>
          <a:graphicData uri="http://schemas.openxmlformats.org/drawingml/2006/table">
            <a:tbl>
              <a:tblPr/>
              <a:tblGrid>
                <a:gridCol w="1069338">
                  <a:extLst>
                    <a:ext uri="{9D8B030D-6E8A-4147-A177-3AD203B41FA5}">
                      <a16:colId xmlns:a16="http://schemas.microsoft.com/office/drawing/2014/main" val="2559165500"/>
                    </a:ext>
                  </a:extLst>
                </a:gridCol>
                <a:gridCol w="4753088">
                  <a:extLst>
                    <a:ext uri="{9D8B030D-6E8A-4147-A177-3AD203B41FA5}">
                      <a16:colId xmlns:a16="http://schemas.microsoft.com/office/drawing/2014/main" val="69188873"/>
                    </a:ext>
                  </a:extLst>
                </a:gridCol>
              </a:tblGrid>
              <a:tr h="2737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 클래스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8122" marR="88122" marT="44061" marB="4406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8122" marR="88122" marT="44061" marB="4406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819805"/>
                  </a:ext>
                </a:extLst>
              </a:tr>
              <a:tr h="2737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트리거 클래스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8122" marR="88122" marT="44061" marB="4406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8122" marR="88122" marT="44061" marB="4406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322149"/>
                  </a:ext>
                </a:extLst>
              </a:tr>
              <a:tr h="2749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파라메터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8122" marR="88122" marT="44061" marB="4406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8122" marR="88122" marT="44061" marB="4406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64671"/>
                  </a:ext>
                </a:extLst>
              </a:tr>
              <a:tr h="27376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처리 로직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8122" marR="88122" marT="44061" marB="4406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054771"/>
                  </a:ext>
                </a:extLst>
              </a:tr>
              <a:tr h="3358289">
                <a:tc grid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void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메뉴정보 수정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{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	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Category =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선택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	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name=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메뉴번호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	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클래스에서 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이미지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	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설명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클래스에서 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	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select=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수정하고자 하는 것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	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if(select==Category){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		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Category=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수정할 내용 입력 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	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 if(select==name){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		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name=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수정할 내용 입력 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	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 if(select==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		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수정할 내용 입력 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	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 if(select==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설명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		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설명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수정할 내용 입력 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88122" marR="88122" marT="44061" marB="4406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303928"/>
                  </a:ext>
                </a:extLst>
              </a:tr>
            </a:tbl>
          </a:graphicData>
        </a:graphic>
      </p:graphicFrame>
      <p:pic>
        <p:nvPicPr>
          <p:cNvPr id="167" name="_x402268136">
            <a:extLst>
              <a:ext uri="{FF2B5EF4-FFF2-40B4-BE49-F238E27FC236}">
                <a16:creationId xmlns:a16="http://schemas.microsoft.com/office/drawing/2014/main" id="{CC7DE52A-2C39-4C01-8408-BD65B17FA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" t="1102" r="3894" b="7684"/>
          <a:stretch/>
        </p:blipFill>
        <p:spPr bwMode="auto">
          <a:xfrm>
            <a:off x="1431436" y="2991670"/>
            <a:ext cx="3276586" cy="1947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9234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7B6870-B316-48E9-BB21-F795C9A580D8}"/>
              </a:ext>
            </a:extLst>
          </p:cNvPr>
          <p:cNvSpPr/>
          <p:nvPr/>
        </p:nvSpPr>
        <p:spPr>
          <a:xfrm>
            <a:off x="2897045" y="199658"/>
            <a:ext cx="561975" cy="56197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773E80-AE03-4FAE-8D56-CB0C00713E28}"/>
              </a:ext>
            </a:extLst>
          </p:cNvPr>
          <p:cNvSpPr/>
          <p:nvPr/>
        </p:nvSpPr>
        <p:spPr>
          <a:xfrm>
            <a:off x="3459020" y="233381"/>
            <a:ext cx="7997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소프트웨어 설계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모듈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패키지 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556CE-C612-49D5-AE76-912E3B52A3EB}"/>
              </a:ext>
            </a:extLst>
          </p:cNvPr>
          <p:cNvSpPr txBox="1"/>
          <p:nvPr/>
        </p:nvSpPr>
        <p:spPr>
          <a:xfrm>
            <a:off x="2907329" y="891129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야놀자 야체 B" panose="02020603020101020101"/>
              </a:rPr>
              <a:t>▶ 사용자 </a:t>
            </a:r>
            <a:r>
              <a:rPr lang="en-US" altLang="ko-KR" sz="2000" b="1" dirty="0">
                <a:ea typeface="야놀자 야체 B" panose="02020603020101020101"/>
              </a:rPr>
              <a:t>Package</a:t>
            </a:r>
            <a:endParaRPr lang="ko-KR" altLang="en-US" sz="2000" b="1" dirty="0">
              <a:ea typeface="야놀자 야체 B" panose="02020603020101020101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D401CC-320C-437C-9B8A-235AF1E2291D}"/>
              </a:ext>
            </a:extLst>
          </p:cNvPr>
          <p:cNvSpPr txBox="1"/>
          <p:nvPr/>
        </p:nvSpPr>
        <p:spPr>
          <a:xfrm>
            <a:off x="5342557" y="2341412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1)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사용자 클래스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49B34AE-AB38-440E-A94A-B281649A34C9}"/>
              </a:ext>
            </a:extLst>
          </p:cNvPr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A8745FC-FD9A-4BAA-8E09-A3FCF15FE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90" name="직각 삼각형 89">
              <a:extLst>
                <a:ext uri="{FF2B5EF4-FFF2-40B4-BE49-F238E27FC236}">
                  <a16:creationId xmlns:a16="http://schemas.microsoft.com/office/drawing/2014/main" id="{7C359654-CB6C-46D0-A702-93414136ED02}"/>
                </a:ext>
              </a:extLst>
            </p:cNvPr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339368C4-8C4B-4716-97E6-9E587BC64A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5" name="Freeform 5">
                <a:extLst>
                  <a:ext uri="{FF2B5EF4-FFF2-40B4-BE49-F238E27FC236}">
                    <a16:creationId xmlns:a16="http://schemas.microsoft.com/office/drawing/2014/main" id="{ABEF25C3-F82E-46E4-B09A-22AD6F038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6">
                <a:extLst>
                  <a:ext uri="{FF2B5EF4-FFF2-40B4-BE49-F238E27FC236}">
                    <a16:creationId xmlns:a16="http://schemas.microsoft.com/office/drawing/2014/main" id="{8BCC69E1-2719-401C-9CF9-F52A097CC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7">
                <a:extLst>
                  <a:ext uri="{FF2B5EF4-FFF2-40B4-BE49-F238E27FC236}">
                    <a16:creationId xmlns:a16="http://schemas.microsoft.com/office/drawing/2014/main" id="{45E54E82-BA94-4E8C-B845-B77AAC072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">
                <a:extLst>
                  <a:ext uri="{FF2B5EF4-FFF2-40B4-BE49-F238E27FC236}">
                    <a16:creationId xmlns:a16="http://schemas.microsoft.com/office/drawing/2014/main" id="{5E92FCA2-4983-4981-AC23-1BDEB39A5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9">
                <a:extLst>
                  <a:ext uri="{FF2B5EF4-FFF2-40B4-BE49-F238E27FC236}">
                    <a16:creationId xmlns:a16="http://schemas.microsoft.com/office/drawing/2014/main" id="{BEF5722E-9EC5-489E-8862-2B74E2D6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0">
                <a:extLst>
                  <a:ext uri="{FF2B5EF4-FFF2-40B4-BE49-F238E27FC236}">
                    <a16:creationId xmlns:a16="http://schemas.microsoft.com/office/drawing/2014/main" id="{B322CC16-8AEB-428C-BCD3-63B238C47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1">
                <a:extLst>
                  <a:ext uri="{FF2B5EF4-FFF2-40B4-BE49-F238E27FC236}">
                    <a16:creationId xmlns:a16="http://schemas.microsoft.com/office/drawing/2014/main" id="{B254873D-63DE-4DC0-9CBB-3F16B5F74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2">
                <a:extLst>
                  <a:ext uri="{FF2B5EF4-FFF2-40B4-BE49-F238E27FC236}">
                    <a16:creationId xmlns:a16="http://schemas.microsoft.com/office/drawing/2014/main" id="{759EF3CA-2DD1-452B-9856-BE407B8EC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3">
                <a:extLst>
                  <a:ext uri="{FF2B5EF4-FFF2-40B4-BE49-F238E27FC236}">
                    <a16:creationId xmlns:a16="http://schemas.microsoft.com/office/drawing/2014/main" id="{0141DE99-171C-47B1-887E-C06E052C0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4">
                <a:extLst>
                  <a:ext uri="{FF2B5EF4-FFF2-40B4-BE49-F238E27FC236}">
                    <a16:creationId xmlns:a16="http://schemas.microsoft.com/office/drawing/2014/main" id="{79FA7D45-3A5E-4D02-95CD-2BE0C0811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C5347EC2-0CA9-45FA-8FA3-17553A2C1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6">
                <a:extLst>
                  <a:ext uri="{FF2B5EF4-FFF2-40B4-BE49-F238E27FC236}">
                    <a16:creationId xmlns:a16="http://schemas.microsoft.com/office/drawing/2014/main" id="{1CCCD3AF-A436-4E67-9B90-76006EE9E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7">
                <a:extLst>
                  <a:ext uri="{FF2B5EF4-FFF2-40B4-BE49-F238E27FC236}">
                    <a16:creationId xmlns:a16="http://schemas.microsoft.com/office/drawing/2014/main" id="{7DF806E2-4D06-4ECD-9442-FC4414A6E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8">
                <a:extLst>
                  <a:ext uri="{FF2B5EF4-FFF2-40B4-BE49-F238E27FC236}">
                    <a16:creationId xmlns:a16="http://schemas.microsoft.com/office/drawing/2014/main" id="{52181A03-4ECB-4C1E-A487-152392F99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19">
                <a:extLst>
                  <a:ext uri="{FF2B5EF4-FFF2-40B4-BE49-F238E27FC236}">
                    <a16:creationId xmlns:a16="http://schemas.microsoft.com/office/drawing/2014/main" id="{AC3E049F-493B-4F06-A6AC-2620EE784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20">
                <a:extLst>
                  <a:ext uri="{FF2B5EF4-FFF2-40B4-BE49-F238E27FC236}">
                    <a16:creationId xmlns:a16="http://schemas.microsoft.com/office/drawing/2014/main" id="{CD88D696-4B47-4CEB-84D9-F169236DF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1">
                <a:extLst>
                  <a:ext uri="{FF2B5EF4-FFF2-40B4-BE49-F238E27FC236}">
                    <a16:creationId xmlns:a16="http://schemas.microsoft.com/office/drawing/2014/main" id="{7F709107-B87E-4BC0-9E36-C8A14A09C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2">
                <a:extLst>
                  <a:ext uri="{FF2B5EF4-FFF2-40B4-BE49-F238E27FC236}">
                    <a16:creationId xmlns:a16="http://schemas.microsoft.com/office/drawing/2014/main" id="{3FBFCAAB-78F5-471D-BE03-92D60DBF0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3">
                <a:extLst>
                  <a:ext uri="{FF2B5EF4-FFF2-40B4-BE49-F238E27FC236}">
                    <a16:creationId xmlns:a16="http://schemas.microsoft.com/office/drawing/2014/main" id="{2916FA71-8DA9-4EC3-B902-261CAC9A4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4">
                <a:extLst>
                  <a:ext uri="{FF2B5EF4-FFF2-40B4-BE49-F238E27FC236}">
                    <a16:creationId xmlns:a16="http://schemas.microsoft.com/office/drawing/2014/main" id="{6123528F-2F5D-41F2-9AA9-3A43DE713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25">
                <a:extLst>
                  <a:ext uri="{FF2B5EF4-FFF2-40B4-BE49-F238E27FC236}">
                    <a16:creationId xmlns:a16="http://schemas.microsoft.com/office/drawing/2014/main" id="{22C47FCC-5C49-493D-BDE5-B878163CD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26">
                <a:extLst>
                  <a:ext uri="{FF2B5EF4-FFF2-40B4-BE49-F238E27FC236}">
                    <a16:creationId xmlns:a16="http://schemas.microsoft.com/office/drawing/2014/main" id="{160BD699-3DA0-4BB2-A0EB-5BE8772A9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27">
                <a:extLst>
                  <a:ext uri="{FF2B5EF4-FFF2-40B4-BE49-F238E27FC236}">
                    <a16:creationId xmlns:a16="http://schemas.microsoft.com/office/drawing/2014/main" id="{FFF4CAD2-2C0D-4D71-995A-362492113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28">
                <a:extLst>
                  <a:ext uri="{FF2B5EF4-FFF2-40B4-BE49-F238E27FC236}">
                    <a16:creationId xmlns:a16="http://schemas.microsoft.com/office/drawing/2014/main" id="{51EDA7B4-EB2A-470B-A862-A5840D4FF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29">
                <a:extLst>
                  <a:ext uri="{FF2B5EF4-FFF2-40B4-BE49-F238E27FC236}">
                    <a16:creationId xmlns:a16="http://schemas.microsoft.com/office/drawing/2014/main" id="{82846CF7-1D97-4DD4-96B8-6AA7FA809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0">
                <a:extLst>
                  <a:ext uri="{FF2B5EF4-FFF2-40B4-BE49-F238E27FC236}">
                    <a16:creationId xmlns:a16="http://schemas.microsoft.com/office/drawing/2014/main" id="{0CB26345-D5C3-4F1E-97D6-CCFC0099B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1">
                <a:extLst>
                  <a:ext uri="{FF2B5EF4-FFF2-40B4-BE49-F238E27FC236}">
                    <a16:creationId xmlns:a16="http://schemas.microsoft.com/office/drawing/2014/main" id="{340F0D62-53E0-4DD9-BEF4-E78450B02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2">
                <a:extLst>
                  <a:ext uri="{FF2B5EF4-FFF2-40B4-BE49-F238E27FC236}">
                    <a16:creationId xmlns:a16="http://schemas.microsoft.com/office/drawing/2014/main" id="{342E06D5-D50C-4E08-9485-55CE0410D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3">
                <a:extLst>
                  <a:ext uri="{FF2B5EF4-FFF2-40B4-BE49-F238E27FC236}">
                    <a16:creationId xmlns:a16="http://schemas.microsoft.com/office/drawing/2014/main" id="{F7C4B36F-65F1-474E-8B2D-E64B943A7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34">
                <a:extLst>
                  <a:ext uri="{FF2B5EF4-FFF2-40B4-BE49-F238E27FC236}">
                    <a16:creationId xmlns:a16="http://schemas.microsoft.com/office/drawing/2014/main" id="{1D6114DB-F1DC-46F8-835A-73008E195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35">
                <a:extLst>
                  <a:ext uri="{FF2B5EF4-FFF2-40B4-BE49-F238E27FC236}">
                    <a16:creationId xmlns:a16="http://schemas.microsoft.com/office/drawing/2014/main" id="{56C64AE8-C26E-4691-B798-9D790F502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36">
                <a:extLst>
                  <a:ext uri="{FF2B5EF4-FFF2-40B4-BE49-F238E27FC236}">
                    <a16:creationId xmlns:a16="http://schemas.microsoft.com/office/drawing/2014/main" id="{2C9E569C-13BB-4FFE-94D6-AFD288A80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37">
                <a:extLst>
                  <a:ext uri="{FF2B5EF4-FFF2-40B4-BE49-F238E27FC236}">
                    <a16:creationId xmlns:a16="http://schemas.microsoft.com/office/drawing/2014/main" id="{8150BD26-0E25-4D9C-A225-F84A33475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38">
                <a:extLst>
                  <a:ext uri="{FF2B5EF4-FFF2-40B4-BE49-F238E27FC236}">
                    <a16:creationId xmlns:a16="http://schemas.microsoft.com/office/drawing/2014/main" id="{45B0514D-65D9-449C-887F-034250889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39">
                <a:extLst>
                  <a:ext uri="{FF2B5EF4-FFF2-40B4-BE49-F238E27FC236}">
                    <a16:creationId xmlns:a16="http://schemas.microsoft.com/office/drawing/2014/main" id="{51847855-7994-4899-9D61-0792EA38A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40">
                <a:extLst>
                  <a:ext uri="{FF2B5EF4-FFF2-40B4-BE49-F238E27FC236}">
                    <a16:creationId xmlns:a16="http://schemas.microsoft.com/office/drawing/2014/main" id="{88C13B6B-71AB-4154-BB87-9A4FAE3A7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41">
                <a:extLst>
                  <a:ext uri="{FF2B5EF4-FFF2-40B4-BE49-F238E27FC236}">
                    <a16:creationId xmlns:a16="http://schemas.microsoft.com/office/drawing/2014/main" id="{1B206B1E-FBBB-4F58-A4FF-0B57D5E63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42">
                <a:extLst>
                  <a:ext uri="{FF2B5EF4-FFF2-40B4-BE49-F238E27FC236}">
                    <a16:creationId xmlns:a16="http://schemas.microsoft.com/office/drawing/2014/main" id="{DAF75F43-F97F-4CE1-B0AA-9159BC569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43">
                <a:extLst>
                  <a:ext uri="{FF2B5EF4-FFF2-40B4-BE49-F238E27FC236}">
                    <a16:creationId xmlns:a16="http://schemas.microsoft.com/office/drawing/2014/main" id="{669564F0-32D5-4064-91AB-FC6A91D8F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44">
                <a:extLst>
                  <a:ext uri="{FF2B5EF4-FFF2-40B4-BE49-F238E27FC236}">
                    <a16:creationId xmlns:a16="http://schemas.microsoft.com/office/drawing/2014/main" id="{F63AAC65-461D-4E18-B4D2-1138E5E22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45">
                <a:extLst>
                  <a:ext uri="{FF2B5EF4-FFF2-40B4-BE49-F238E27FC236}">
                    <a16:creationId xmlns:a16="http://schemas.microsoft.com/office/drawing/2014/main" id="{5B6DD30E-D41F-4260-8ED1-687C18662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46">
                <a:extLst>
                  <a:ext uri="{FF2B5EF4-FFF2-40B4-BE49-F238E27FC236}">
                    <a16:creationId xmlns:a16="http://schemas.microsoft.com/office/drawing/2014/main" id="{9153BE93-AD7F-4334-87FF-FAF029253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47">
                <a:extLst>
                  <a:ext uri="{FF2B5EF4-FFF2-40B4-BE49-F238E27FC236}">
                    <a16:creationId xmlns:a16="http://schemas.microsoft.com/office/drawing/2014/main" id="{0844649E-87DE-4E3A-963D-D8999534F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48">
                <a:extLst>
                  <a:ext uri="{FF2B5EF4-FFF2-40B4-BE49-F238E27FC236}">
                    <a16:creationId xmlns:a16="http://schemas.microsoft.com/office/drawing/2014/main" id="{B525944B-EA91-4882-8BE7-483E490B6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49">
                <a:extLst>
                  <a:ext uri="{FF2B5EF4-FFF2-40B4-BE49-F238E27FC236}">
                    <a16:creationId xmlns:a16="http://schemas.microsoft.com/office/drawing/2014/main" id="{EE1D5EC1-ED50-429D-80B6-B9CD0D0AF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50">
                <a:extLst>
                  <a:ext uri="{FF2B5EF4-FFF2-40B4-BE49-F238E27FC236}">
                    <a16:creationId xmlns:a16="http://schemas.microsoft.com/office/drawing/2014/main" id="{1C619170-C894-4E26-AC26-661C741E9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51">
                <a:extLst>
                  <a:ext uri="{FF2B5EF4-FFF2-40B4-BE49-F238E27FC236}">
                    <a16:creationId xmlns:a16="http://schemas.microsoft.com/office/drawing/2014/main" id="{B32143C9-1E44-45DE-B7EC-8A975F45C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52">
                <a:extLst>
                  <a:ext uri="{FF2B5EF4-FFF2-40B4-BE49-F238E27FC236}">
                    <a16:creationId xmlns:a16="http://schemas.microsoft.com/office/drawing/2014/main" id="{56896520-C20F-4863-A008-160B5E41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53">
                <a:extLst>
                  <a:ext uri="{FF2B5EF4-FFF2-40B4-BE49-F238E27FC236}">
                    <a16:creationId xmlns:a16="http://schemas.microsoft.com/office/drawing/2014/main" id="{7A6B9D05-990B-4EBF-AEED-4FA37341F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4">
                <a:extLst>
                  <a:ext uri="{FF2B5EF4-FFF2-40B4-BE49-F238E27FC236}">
                    <a16:creationId xmlns:a16="http://schemas.microsoft.com/office/drawing/2014/main" id="{8781A31A-EEE9-4ED7-9146-5166087E4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5">
                <a:extLst>
                  <a:ext uri="{FF2B5EF4-FFF2-40B4-BE49-F238E27FC236}">
                    <a16:creationId xmlns:a16="http://schemas.microsoft.com/office/drawing/2014/main" id="{5436DBB7-1897-4758-84A9-FF81E4807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6">
                <a:extLst>
                  <a:ext uri="{FF2B5EF4-FFF2-40B4-BE49-F238E27FC236}">
                    <a16:creationId xmlns:a16="http://schemas.microsoft.com/office/drawing/2014/main" id="{CACC07A6-0216-4E65-A100-0BB1D0774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57">
                <a:extLst>
                  <a:ext uri="{FF2B5EF4-FFF2-40B4-BE49-F238E27FC236}">
                    <a16:creationId xmlns:a16="http://schemas.microsoft.com/office/drawing/2014/main" id="{DC1A4CD6-7C20-42C9-958A-B52119994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58">
                <a:extLst>
                  <a:ext uri="{FF2B5EF4-FFF2-40B4-BE49-F238E27FC236}">
                    <a16:creationId xmlns:a16="http://schemas.microsoft.com/office/drawing/2014/main" id="{1E4B8DA0-891A-48B2-81C3-CBD7F64D0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59">
                <a:extLst>
                  <a:ext uri="{FF2B5EF4-FFF2-40B4-BE49-F238E27FC236}">
                    <a16:creationId xmlns:a16="http://schemas.microsoft.com/office/drawing/2014/main" id="{F2F51D90-96A8-47CF-9160-EB28044F3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0">
                <a:extLst>
                  <a:ext uri="{FF2B5EF4-FFF2-40B4-BE49-F238E27FC236}">
                    <a16:creationId xmlns:a16="http://schemas.microsoft.com/office/drawing/2014/main" id="{06B2C475-8E73-476E-9C1F-B1EE642A8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61">
                <a:extLst>
                  <a:ext uri="{FF2B5EF4-FFF2-40B4-BE49-F238E27FC236}">
                    <a16:creationId xmlns:a16="http://schemas.microsoft.com/office/drawing/2014/main" id="{F5565ACE-34BB-4CC1-97FC-BA954F3E4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62">
                <a:extLst>
                  <a:ext uri="{FF2B5EF4-FFF2-40B4-BE49-F238E27FC236}">
                    <a16:creationId xmlns:a16="http://schemas.microsoft.com/office/drawing/2014/main" id="{FF32F42D-57CD-464E-9DF6-04005874C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3">
                <a:extLst>
                  <a:ext uri="{FF2B5EF4-FFF2-40B4-BE49-F238E27FC236}">
                    <a16:creationId xmlns:a16="http://schemas.microsoft.com/office/drawing/2014/main" id="{82578F19-6D20-4D27-A0FF-204430D90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64">
                <a:extLst>
                  <a:ext uri="{FF2B5EF4-FFF2-40B4-BE49-F238E27FC236}">
                    <a16:creationId xmlns:a16="http://schemas.microsoft.com/office/drawing/2014/main" id="{4141E207-D9F5-4735-9292-03D0A6027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65">
                <a:extLst>
                  <a:ext uri="{FF2B5EF4-FFF2-40B4-BE49-F238E27FC236}">
                    <a16:creationId xmlns:a16="http://schemas.microsoft.com/office/drawing/2014/main" id="{DE7A4532-9B4E-4115-9BDF-F70D9727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6">
                <a:extLst>
                  <a:ext uri="{FF2B5EF4-FFF2-40B4-BE49-F238E27FC236}">
                    <a16:creationId xmlns:a16="http://schemas.microsoft.com/office/drawing/2014/main" id="{36A6C0A1-30FF-44A7-B99B-C6C8D4D64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67">
                <a:extLst>
                  <a:ext uri="{FF2B5EF4-FFF2-40B4-BE49-F238E27FC236}">
                    <a16:creationId xmlns:a16="http://schemas.microsoft.com/office/drawing/2014/main" id="{28A8DC73-B384-4CE8-8C3A-7A17A79F7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68">
                <a:extLst>
                  <a:ext uri="{FF2B5EF4-FFF2-40B4-BE49-F238E27FC236}">
                    <a16:creationId xmlns:a16="http://schemas.microsoft.com/office/drawing/2014/main" id="{C0A97E18-17FD-43E1-B4A5-6B1EF0BC4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69">
                <a:extLst>
                  <a:ext uri="{FF2B5EF4-FFF2-40B4-BE49-F238E27FC236}">
                    <a16:creationId xmlns:a16="http://schemas.microsoft.com/office/drawing/2014/main" id="{6B32EE46-BE5D-4B7A-90C2-025A5AE52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70">
                <a:extLst>
                  <a:ext uri="{FF2B5EF4-FFF2-40B4-BE49-F238E27FC236}">
                    <a16:creationId xmlns:a16="http://schemas.microsoft.com/office/drawing/2014/main" id="{C19D6670-AE7F-40BC-AA47-61080AE90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F66CF983-DA84-45F7-88BD-84217A2EC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C629C77-A778-415C-8BA8-43D86F430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3827EFE2-8360-4462-BF82-A16524EEE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89D9DB0-264F-4870-848C-5FC59518E6C0}"/>
              </a:ext>
            </a:extLst>
          </p:cNvPr>
          <p:cNvGraphicFramePr>
            <a:graphicFrameLocks noGrp="1"/>
          </p:cNvGraphicFramePr>
          <p:nvPr/>
        </p:nvGraphicFramePr>
        <p:xfrm>
          <a:off x="5474024" y="2739136"/>
          <a:ext cx="5561003" cy="2221049"/>
        </p:xfrm>
        <a:graphic>
          <a:graphicData uri="http://schemas.openxmlformats.org/drawingml/2006/table">
            <a:tbl>
              <a:tblPr/>
              <a:tblGrid>
                <a:gridCol w="879536">
                  <a:extLst>
                    <a:ext uri="{9D8B030D-6E8A-4147-A177-3AD203B41FA5}">
                      <a16:colId xmlns:a16="http://schemas.microsoft.com/office/drawing/2014/main" val="3170563629"/>
                    </a:ext>
                  </a:extLst>
                </a:gridCol>
                <a:gridCol w="2053915">
                  <a:extLst>
                    <a:ext uri="{9D8B030D-6E8A-4147-A177-3AD203B41FA5}">
                      <a16:colId xmlns:a16="http://schemas.microsoft.com/office/drawing/2014/main" val="1225446709"/>
                    </a:ext>
                  </a:extLst>
                </a:gridCol>
                <a:gridCol w="1044553">
                  <a:extLst>
                    <a:ext uri="{9D8B030D-6E8A-4147-A177-3AD203B41FA5}">
                      <a16:colId xmlns:a16="http://schemas.microsoft.com/office/drawing/2014/main" val="2643478315"/>
                    </a:ext>
                  </a:extLst>
                </a:gridCol>
                <a:gridCol w="1582999">
                  <a:extLst>
                    <a:ext uri="{9D8B030D-6E8A-4147-A177-3AD203B41FA5}">
                      <a16:colId xmlns:a16="http://schemas.microsoft.com/office/drawing/2014/main" val="1157220781"/>
                    </a:ext>
                  </a:extLst>
                </a:gridCol>
              </a:tblGrid>
              <a:tr h="3100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타입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Abstract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 Case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조회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46630"/>
                  </a:ext>
                </a:extLst>
              </a:tr>
              <a:tr h="3100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본 시스템을 이용하기 위한 클래스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396338"/>
                  </a:ext>
                </a:extLst>
              </a:tr>
              <a:tr h="2671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없음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84917"/>
                  </a:ext>
                </a:extLst>
              </a:tr>
              <a:tr h="9467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함수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주문서 작성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  : string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주문서 확인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  : void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확인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  : void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887963"/>
                  </a:ext>
                </a:extLst>
              </a:tr>
              <a:tr h="3870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관계성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392143"/>
                  </a:ext>
                </a:extLst>
              </a:tr>
            </a:tbl>
          </a:graphicData>
        </a:graphic>
      </p:graphicFrame>
      <p:pic>
        <p:nvPicPr>
          <p:cNvPr id="159" name="_x402268136">
            <a:extLst>
              <a:ext uri="{FF2B5EF4-FFF2-40B4-BE49-F238E27FC236}">
                <a16:creationId xmlns:a16="http://schemas.microsoft.com/office/drawing/2014/main" id="{3D78E459-169D-4AC2-A91B-D1543F5E1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" t="1102" r="3894" b="7684"/>
          <a:stretch/>
        </p:blipFill>
        <p:spPr bwMode="auto">
          <a:xfrm>
            <a:off x="1431436" y="2991670"/>
            <a:ext cx="3276586" cy="1947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7879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7B6870-B316-48E9-BB21-F795C9A580D8}"/>
              </a:ext>
            </a:extLst>
          </p:cNvPr>
          <p:cNvSpPr/>
          <p:nvPr/>
        </p:nvSpPr>
        <p:spPr>
          <a:xfrm>
            <a:off x="2897045" y="199658"/>
            <a:ext cx="561975" cy="56197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773E80-AE03-4FAE-8D56-CB0C00713E28}"/>
              </a:ext>
            </a:extLst>
          </p:cNvPr>
          <p:cNvSpPr/>
          <p:nvPr/>
        </p:nvSpPr>
        <p:spPr>
          <a:xfrm>
            <a:off x="3459020" y="233381"/>
            <a:ext cx="7997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소프트웨어 설계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모듈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패키지 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556CE-C612-49D5-AE76-912E3B52A3EB}"/>
              </a:ext>
            </a:extLst>
          </p:cNvPr>
          <p:cNvSpPr txBox="1"/>
          <p:nvPr/>
        </p:nvSpPr>
        <p:spPr>
          <a:xfrm>
            <a:off x="2907329" y="891129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야놀자 야체 B" panose="02020603020101020101"/>
              </a:rPr>
              <a:t>▶ 주문서 </a:t>
            </a:r>
            <a:r>
              <a:rPr lang="en-US" altLang="ko-KR" sz="2000" b="1" dirty="0">
                <a:ea typeface="야놀자 야체 B" panose="02020603020101020101"/>
              </a:rPr>
              <a:t>Package</a:t>
            </a:r>
            <a:endParaRPr lang="ko-KR" altLang="en-US" sz="2000" b="1" dirty="0">
              <a:ea typeface="야놀자 야체 B" panose="02020603020101020101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D401CC-320C-437C-9B8A-235AF1E2291D}"/>
              </a:ext>
            </a:extLst>
          </p:cNvPr>
          <p:cNvSpPr txBox="1"/>
          <p:nvPr/>
        </p:nvSpPr>
        <p:spPr>
          <a:xfrm>
            <a:off x="5509065" y="975565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1)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주문서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List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 클래스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49B34AE-AB38-440E-A94A-B281649A34C9}"/>
              </a:ext>
            </a:extLst>
          </p:cNvPr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A8745FC-FD9A-4BAA-8E09-A3FCF15FE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90" name="직각 삼각형 89">
              <a:extLst>
                <a:ext uri="{FF2B5EF4-FFF2-40B4-BE49-F238E27FC236}">
                  <a16:creationId xmlns:a16="http://schemas.microsoft.com/office/drawing/2014/main" id="{7C359654-CB6C-46D0-A702-93414136ED02}"/>
                </a:ext>
              </a:extLst>
            </p:cNvPr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339368C4-8C4B-4716-97E6-9E587BC64A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5" name="Freeform 5">
                <a:extLst>
                  <a:ext uri="{FF2B5EF4-FFF2-40B4-BE49-F238E27FC236}">
                    <a16:creationId xmlns:a16="http://schemas.microsoft.com/office/drawing/2014/main" id="{ABEF25C3-F82E-46E4-B09A-22AD6F038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6">
                <a:extLst>
                  <a:ext uri="{FF2B5EF4-FFF2-40B4-BE49-F238E27FC236}">
                    <a16:creationId xmlns:a16="http://schemas.microsoft.com/office/drawing/2014/main" id="{8BCC69E1-2719-401C-9CF9-F52A097CC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7">
                <a:extLst>
                  <a:ext uri="{FF2B5EF4-FFF2-40B4-BE49-F238E27FC236}">
                    <a16:creationId xmlns:a16="http://schemas.microsoft.com/office/drawing/2014/main" id="{45E54E82-BA94-4E8C-B845-B77AAC072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">
                <a:extLst>
                  <a:ext uri="{FF2B5EF4-FFF2-40B4-BE49-F238E27FC236}">
                    <a16:creationId xmlns:a16="http://schemas.microsoft.com/office/drawing/2014/main" id="{5E92FCA2-4983-4981-AC23-1BDEB39A5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9">
                <a:extLst>
                  <a:ext uri="{FF2B5EF4-FFF2-40B4-BE49-F238E27FC236}">
                    <a16:creationId xmlns:a16="http://schemas.microsoft.com/office/drawing/2014/main" id="{BEF5722E-9EC5-489E-8862-2B74E2D6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0">
                <a:extLst>
                  <a:ext uri="{FF2B5EF4-FFF2-40B4-BE49-F238E27FC236}">
                    <a16:creationId xmlns:a16="http://schemas.microsoft.com/office/drawing/2014/main" id="{B322CC16-8AEB-428C-BCD3-63B238C47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1">
                <a:extLst>
                  <a:ext uri="{FF2B5EF4-FFF2-40B4-BE49-F238E27FC236}">
                    <a16:creationId xmlns:a16="http://schemas.microsoft.com/office/drawing/2014/main" id="{B254873D-63DE-4DC0-9CBB-3F16B5F74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2">
                <a:extLst>
                  <a:ext uri="{FF2B5EF4-FFF2-40B4-BE49-F238E27FC236}">
                    <a16:creationId xmlns:a16="http://schemas.microsoft.com/office/drawing/2014/main" id="{759EF3CA-2DD1-452B-9856-BE407B8EC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3">
                <a:extLst>
                  <a:ext uri="{FF2B5EF4-FFF2-40B4-BE49-F238E27FC236}">
                    <a16:creationId xmlns:a16="http://schemas.microsoft.com/office/drawing/2014/main" id="{0141DE99-171C-47B1-887E-C06E052C0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4">
                <a:extLst>
                  <a:ext uri="{FF2B5EF4-FFF2-40B4-BE49-F238E27FC236}">
                    <a16:creationId xmlns:a16="http://schemas.microsoft.com/office/drawing/2014/main" id="{79FA7D45-3A5E-4D02-95CD-2BE0C0811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C5347EC2-0CA9-45FA-8FA3-17553A2C1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6">
                <a:extLst>
                  <a:ext uri="{FF2B5EF4-FFF2-40B4-BE49-F238E27FC236}">
                    <a16:creationId xmlns:a16="http://schemas.microsoft.com/office/drawing/2014/main" id="{1CCCD3AF-A436-4E67-9B90-76006EE9E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7">
                <a:extLst>
                  <a:ext uri="{FF2B5EF4-FFF2-40B4-BE49-F238E27FC236}">
                    <a16:creationId xmlns:a16="http://schemas.microsoft.com/office/drawing/2014/main" id="{7DF806E2-4D06-4ECD-9442-FC4414A6E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8">
                <a:extLst>
                  <a:ext uri="{FF2B5EF4-FFF2-40B4-BE49-F238E27FC236}">
                    <a16:creationId xmlns:a16="http://schemas.microsoft.com/office/drawing/2014/main" id="{52181A03-4ECB-4C1E-A487-152392F99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19">
                <a:extLst>
                  <a:ext uri="{FF2B5EF4-FFF2-40B4-BE49-F238E27FC236}">
                    <a16:creationId xmlns:a16="http://schemas.microsoft.com/office/drawing/2014/main" id="{AC3E049F-493B-4F06-A6AC-2620EE784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20">
                <a:extLst>
                  <a:ext uri="{FF2B5EF4-FFF2-40B4-BE49-F238E27FC236}">
                    <a16:creationId xmlns:a16="http://schemas.microsoft.com/office/drawing/2014/main" id="{CD88D696-4B47-4CEB-84D9-F169236DF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1">
                <a:extLst>
                  <a:ext uri="{FF2B5EF4-FFF2-40B4-BE49-F238E27FC236}">
                    <a16:creationId xmlns:a16="http://schemas.microsoft.com/office/drawing/2014/main" id="{7F709107-B87E-4BC0-9E36-C8A14A09C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2">
                <a:extLst>
                  <a:ext uri="{FF2B5EF4-FFF2-40B4-BE49-F238E27FC236}">
                    <a16:creationId xmlns:a16="http://schemas.microsoft.com/office/drawing/2014/main" id="{3FBFCAAB-78F5-471D-BE03-92D60DBF0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3">
                <a:extLst>
                  <a:ext uri="{FF2B5EF4-FFF2-40B4-BE49-F238E27FC236}">
                    <a16:creationId xmlns:a16="http://schemas.microsoft.com/office/drawing/2014/main" id="{2916FA71-8DA9-4EC3-B902-261CAC9A4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4">
                <a:extLst>
                  <a:ext uri="{FF2B5EF4-FFF2-40B4-BE49-F238E27FC236}">
                    <a16:creationId xmlns:a16="http://schemas.microsoft.com/office/drawing/2014/main" id="{6123528F-2F5D-41F2-9AA9-3A43DE713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25">
                <a:extLst>
                  <a:ext uri="{FF2B5EF4-FFF2-40B4-BE49-F238E27FC236}">
                    <a16:creationId xmlns:a16="http://schemas.microsoft.com/office/drawing/2014/main" id="{22C47FCC-5C49-493D-BDE5-B878163CD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26">
                <a:extLst>
                  <a:ext uri="{FF2B5EF4-FFF2-40B4-BE49-F238E27FC236}">
                    <a16:creationId xmlns:a16="http://schemas.microsoft.com/office/drawing/2014/main" id="{160BD699-3DA0-4BB2-A0EB-5BE8772A9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27">
                <a:extLst>
                  <a:ext uri="{FF2B5EF4-FFF2-40B4-BE49-F238E27FC236}">
                    <a16:creationId xmlns:a16="http://schemas.microsoft.com/office/drawing/2014/main" id="{FFF4CAD2-2C0D-4D71-995A-362492113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28">
                <a:extLst>
                  <a:ext uri="{FF2B5EF4-FFF2-40B4-BE49-F238E27FC236}">
                    <a16:creationId xmlns:a16="http://schemas.microsoft.com/office/drawing/2014/main" id="{51EDA7B4-EB2A-470B-A862-A5840D4FF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29">
                <a:extLst>
                  <a:ext uri="{FF2B5EF4-FFF2-40B4-BE49-F238E27FC236}">
                    <a16:creationId xmlns:a16="http://schemas.microsoft.com/office/drawing/2014/main" id="{82846CF7-1D97-4DD4-96B8-6AA7FA809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0">
                <a:extLst>
                  <a:ext uri="{FF2B5EF4-FFF2-40B4-BE49-F238E27FC236}">
                    <a16:creationId xmlns:a16="http://schemas.microsoft.com/office/drawing/2014/main" id="{0CB26345-D5C3-4F1E-97D6-CCFC0099B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1">
                <a:extLst>
                  <a:ext uri="{FF2B5EF4-FFF2-40B4-BE49-F238E27FC236}">
                    <a16:creationId xmlns:a16="http://schemas.microsoft.com/office/drawing/2014/main" id="{340F0D62-53E0-4DD9-BEF4-E78450B02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2">
                <a:extLst>
                  <a:ext uri="{FF2B5EF4-FFF2-40B4-BE49-F238E27FC236}">
                    <a16:creationId xmlns:a16="http://schemas.microsoft.com/office/drawing/2014/main" id="{342E06D5-D50C-4E08-9485-55CE0410D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3">
                <a:extLst>
                  <a:ext uri="{FF2B5EF4-FFF2-40B4-BE49-F238E27FC236}">
                    <a16:creationId xmlns:a16="http://schemas.microsoft.com/office/drawing/2014/main" id="{F7C4B36F-65F1-474E-8B2D-E64B943A7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34">
                <a:extLst>
                  <a:ext uri="{FF2B5EF4-FFF2-40B4-BE49-F238E27FC236}">
                    <a16:creationId xmlns:a16="http://schemas.microsoft.com/office/drawing/2014/main" id="{1D6114DB-F1DC-46F8-835A-73008E195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35">
                <a:extLst>
                  <a:ext uri="{FF2B5EF4-FFF2-40B4-BE49-F238E27FC236}">
                    <a16:creationId xmlns:a16="http://schemas.microsoft.com/office/drawing/2014/main" id="{56C64AE8-C26E-4691-B798-9D790F502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36">
                <a:extLst>
                  <a:ext uri="{FF2B5EF4-FFF2-40B4-BE49-F238E27FC236}">
                    <a16:creationId xmlns:a16="http://schemas.microsoft.com/office/drawing/2014/main" id="{2C9E569C-13BB-4FFE-94D6-AFD288A80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37">
                <a:extLst>
                  <a:ext uri="{FF2B5EF4-FFF2-40B4-BE49-F238E27FC236}">
                    <a16:creationId xmlns:a16="http://schemas.microsoft.com/office/drawing/2014/main" id="{8150BD26-0E25-4D9C-A225-F84A33475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38">
                <a:extLst>
                  <a:ext uri="{FF2B5EF4-FFF2-40B4-BE49-F238E27FC236}">
                    <a16:creationId xmlns:a16="http://schemas.microsoft.com/office/drawing/2014/main" id="{45B0514D-65D9-449C-887F-034250889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39">
                <a:extLst>
                  <a:ext uri="{FF2B5EF4-FFF2-40B4-BE49-F238E27FC236}">
                    <a16:creationId xmlns:a16="http://schemas.microsoft.com/office/drawing/2014/main" id="{51847855-7994-4899-9D61-0792EA38A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40">
                <a:extLst>
                  <a:ext uri="{FF2B5EF4-FFF2-40B4-BE49-F238E27FC236}">
                    <a16:creationId xmlns:a16="http://schemas.microsoft.com/office/drawing/2014/main" id="{88C13B6B-71AB-4154-BB87-9A4FAE3A7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41">
                <a:extLst>
                  <a:ext uri="{FF2B5EF4-FFF2-40B4-BE49-F238E27FC236}">
                    <a16:creationId xmlns:a16="http://schemas.microsoft.com/office/drawing/2014/main" id="{1B206B1E-FBBB-4F58-A4FF-0B57D5E63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42">
                <a:extLst>
                  <a:ext uri="{FF2B5EF4-FFF2-40B4-BE49-F238E27FC236}">
                    <a16:creationId xmlns:a16="http://schemas.microsoft.com/office/drawing/2014/main" id="{DAF75F43-F97F-4CE1-B0AA-9159BC569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43">
                <a:extLst>
                  <a:ext uri="{FF2B5EF4-FFF2-40B4-BE49-F238E27FC236}">
                    <a16:creationId xmlns:a16="http://schemas.microsoft.com/office/drawing/2014/main" id="{669564F0-32D5-4064-91AB-FC6A91D8F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44">
                <a:extLst>
                  <a:ext uri="{FF2B5EF4-FFF2-40B4-BE49-F238E27FC236}">
                    <a16:creationId xmlns:a16="http://schemas.microsoft.com/office/drawing/2014/main" id="{F63AAC65-461D-4E18-B4D2-1138E5E22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45">
                <a:extLst>
                  <a:ext uri="{FF2B5EF4-FFF2-40B4-BE49-F238E27FC236}">
                    <a16:creationId xmlns:a16="http://schemas.microsoft.com/office/drawing/2014/main" id="{5B6DD30E-D41F-4260-8ED1-687C18662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46">
                <a:extLst>
                  <a:ext uri="{FF2B5EF4-FFF2-40B4-BE49-F238E27FC236}">
                    <a16:creationId xmlns:a16="http://schemas.microsoft.com/office/drawing/2014/main" id="{9153BE93-AD7F-4334-87FF-FAF029253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47">
                <a:extLst>
                  <a:ext uri="{FF2B5EF4-FFF2-40B4-BE49-F238E27FC236}">
                    <a16:creationId xmlns:a16="http://schemas.microsoft.com/office/drawing/2014/main" id="{0844649E-87DE-4E3A-963D-D8999534F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48">
                <a:extLst>
                  <a:ext uri="{FF2B5EF4-FFF2-40B4-BE49-F238E27FC236}">
                    <a16:creationId xmlns:a16="http://schemas.microsoft.com/office/drawing/2014/main" id="{B525944B-EA91-4882-8BE7-483E490B6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49">
                <a:extLst>
                  <a:ext uri="{FF2B5EF4-FFF2-40B4-BE49-F238E27FC236}">
                    <a16:creationId xmlns:a16="http://schemas.microsoft.com/office/drawing/2014/main" id="{EE1D5EC1-ED50-429D-80B6-B9CD0D0AF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50">
                <a:extLst>
                  <a:ext uri="{FF2B5EF4-FFF2-40B4-BE49-F238E27FC236}">
                    <a16:creationId xmlns:a16="http://schemas.microsoft.com/office/drawing/2014/main" id="{1C619170-C894-4E26-AC26-661C741E9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51">
                <a:extLst>
                  <a:ext uri="{FF2B5EF4-FFF2-40B4-BE49-F238E27FC236}">
                    <a16:creationId xmlns:a16="http://schemas.microsoft.com/office/drawing/2014/main" id="{B32143C9-1E44-45DE-B7EC-8A975F45C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52">
                <a:extLst>
                  <a:ext uri="{FF2B5EF4-FFF2-40B4-BE49-F238E27FC236}">
                    <a16:creationId xmlns:a16="http://schemas.microsoft.com/office/drawing/2014/main" id="{56896520-C20F-4863-A008-160B5E41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53">
                <a:extLst>
                  <a:ext uri="{FF2B5EF4-FFF2-40B4-BE49-F238E27FC236}">
                    <a16:creationId xmlns:a16="http://schemas.microsoft.com/office/drawing/2014/main" id="{7A6B9D05-990B-4EBF-AEED-4FA37341F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4">
                <a:extLst>
                  <a:ext uri="{FF2B5EF4-FFF2-40B4-BE49-F238E27FC236}">
                    <a16:creationId xmlns:a16="http://schemas.microsoft.com/office/drawing/2014/main" id="{8781A31A-EEE9-4ED7-9146-5166087E4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5">
                <a:extLst>
                  <a:ext uri="{FF2B5EF4-FFF2-40B4-BE49-F238E27FC236}">
                    <a16:creationId xmlns:a16="http://schemas.microsoft.com/office/drawing/2014/main" id="{5436DBB7-1897-4758-84A9-FF81E4807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6">
                <a:extLst>
                  <a:ext uri="{FF2B5EF4-FFF2-40B4-BE49-F238E27FC236}">
                    <a16:creationId xmlns:a16="http://schemas.microsoft.com/office/drawing/2014/main" id="{CACC07A6-0216-4E65-A100-0BB1D0774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57">
                <a:extLst>
                  <a:ext uri="{FF2B5EF4-FFF2-40B4-BE49-F238E27FC236}">
                    <a16:creationId xmlns:a16="http://schemas.microsoft.com/office/drawing/2014/main" id="{DC1A4CD6-7C20-42C9-958A-B52119994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58">
                <a:extLst>
                  <a:ext uri="{FF2B5EF4-FFF2-40B4-BE49-F238E27FC236}">
                    <a16:creationId xmlns:a16="http://schemas.microsoft.com/office/drawing/2014/main" id="{1E4B8DA0-891A-48B2-81C3-CBD7F64D0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59">
                <a:extLst>
                  <a:ext uri="{FF2B5EF4-FFF2-40B4-BE49-F238E27FC236}">
                    <a16:creationId xmlns:a16="http://schemas.microsoft.com/office/drawing/2014/main" id="{F2F51D90-96A8-47CF-9160-EB28044F3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0">
                <a:extLst>
                  <a:ext uri="{FF2B5EF4-FFF2-40B4-BE49-F238E27FC236}">
                    <a16:creationId xmlns:a16="http://schemas.microsoft.com/office/drawing/2014/main" id="{06B2C475-8E73-476E-9C1F-B1EE642A8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61">
                <a:extLst>
                  <a:ext uri="{FF2B5EF4-FFF2-40B4-BE49-F238E27FC236}">
                    <a16:creationId xmlns:a16="http://schemas.microsoft.com/office/drawing/2014/main" id="{F5565ACE-34BB-4CC1-97FC-BA954F3E4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62">
                <a:extLst>
                  <a:ext uri="{FF2B5EF4-FFF2-40B4-BE49-F238E27FC236}">
                    <a16:creationId xmlns:a16="http://schemas.microsoft.com/office/drawing/2014/main" id="{FF32F42D-57CD-464E-9DF6-04005874C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3">
                <a:extLst>
                  <a:ext uri="{FF2B5EF4-FFF2-40B4-BE49-F238E27FC236}">
                    <a16:creationId xmlns:a16="http://schemas.microsoft.com/office/drawing/2014/main" id="{82578F19-6D20-4D27-A0FF-204430D90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64">
                <a:extLst>
                  <a:ext uri="{FF2B5EF4-FFF2-40B4-BE49-F238E27FC236}">
                    <a16:creationId xmlns:a16="http://schemas.microsoft.com/office/drawing/2014/main" id="{4141E207-D9F5-4735-9292-03D0A6027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65">
                <a:extLst>
                  <a:ext uri="{FF2B5EF4-FFF2-40B4-BE49-F238E27FC236}">
                    <a16:creationId xmlns:a16="http://schemas.microsoft.com/office/drawing/2014/main" id="{DE7A4532-9B4E-4115-9BDF-F70D9727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6">
                <a:extLst>
                  <a:ext uri="{FF2B5EF4-FFF2-40B4-BE49-F238E27FC236}">
                    <a16:creationId xmlns:a16="http://schemas.microsoft.com/office/drawing/2014/main" id="{36A6C0A1-30FF-44A7-B99B-C6C8D4D64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67">
                <a:extLst>
                  <a:ext uri="{FF2B5EF4-FFF2-40B4-BE49-F238E27FC236}">
                    <a16:creationId xmlns:a16="http://schemas.microsoft.com/office/drawing/2014/main" id="{28A8DC73-B384-4CE8-8C3A-7A17A79F7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68">
                <a:extLst>
                  <a:ext uri="{FF2B5EF4-FFF2-40B4-BE49-F238E27FC236}">
                    <a16:creationId xmlns:a16="http://schemas.microsoft.com/office/drawing/2014/main" id="{C0A97E18-17FD-43E1-B4A5-6B1EF0BC4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69">
                <a:extLst>
                  <a:ext uri="{FF2B5EF4-FFF2-40B4-BE49-F238E27FC236}">
                    <a16:creationId xmlns:a16="http://schemas.microsoft.com/office/drawing/2014/main" id="{6B32EE46-BE5D-4B7A-90C2-025A5AE52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70">
                <a:extLst>
                  <a:ext uri="{FF2B5EF4-FFF2-40B4-BE49-F238E27FC236}">
                    <a16:creationId xmlns:a16="http://schemas.microsoft.com/office/drawing/2014/main" id="{C19D6670-AE7F-40BC-AA47-61080AE90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F66CF983-DA84-45F7-88BD-84217A2EC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C629C77-A778-415C-8BA8-43D86F430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3827EFE2-8360-4462-BF82-A16524EEE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CB2AF9B-8113-4D08-86AE-C56074BE68C0}"/>
              </a:ext>
            </a:extLst>
          </p:cNvPr>
          <p:cNvGraphicFramePr>
            <a:graphicFrameLocks noGrp="1"/>
          </p:cNvGraphicFramePr>
          <p:nvPr/>
        </p:nvGraphicFramePr>
        <p:xfrm>
          <a:off x="5733131" y="1313005"/>
          <a:ext cx="5139946" cy="1791145"/>
        </p:xfrm>
        <a:graphic>
          <a:graphicData uri="http://schemas.openxmlformats.org/drawingml/2006/table">
            <a:tbl>
              <a:tblPr/>
              <a:tblGrid>
                <a:gridCol w="891189">
                  <a:extLst>
                    <a:ext uri="{9D8B030D-6E8A-4147-A177-3AD203B41FA5}">
                      <a16:colId xmlns:a16="http://schemas.microsoft.com/office/drawing/2014/main" val="3026346659"/>
                    </a:ext>
                  </a:extLst>
                </a:gridCol>
                <a:gridCol w="1820153">
                  <a:extLst>
                    <a:ext uri="{9D8B030D-6E8A-4147-A177-3AD203B41FA5}">
                      <a16:colId xmlns:a16="http://schemas.microsoft.com/office/drawing/2014/main" val="3079634575"/>
                    </a:ext>
                  </a:extLst>
                </a:gridCol>
                <a:gridCol w="1136407">
                  <a:extLst>
                    <a:ext uri="{9D8B030D-6E8A-4147-A177-3AD203B41FA5}">
                      <a16:colId xmlns:a16="http://schemas.microsoft.com/office/drawing/2014/main" val="1020445194"/>
                    </a:ext>
                  </a:extLst>
                </a:gridCol>
                <a:gridCol w="1292197">
                  <a:extLst>
                    <a:ext uri="{9D8B030D-6E8A-4147-A177-3AD203B41FA5}">
                      <a16:colId xmlns:a16="http://schemas.microsoft.com/office/drawing/2014/main" val="3590945475"/>
                    </a:ext>
                  </a:extLst>
                </a:gridCol>
              </a:tblGrid>
              <a:tr h="2336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Abstract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 Case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주문서 확인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34317"/>
                  </a:ext>
                </a:extLst>
              </a:tr>
              <a:tr h="2336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메뉴의 정보를 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정리하여 관리하는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768175"/>
                  </a:ext>
                </a:extLst>
              </a:tr>
              <a:tr h="2013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주문서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 : string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40537"/>
                  </a:ext>
                </a:extLst>
              </a:tr>
              <a:tr h="6666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함수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List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string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요청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void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취소하기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void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53004"/>
                  </a:ext>
                </a:extLst>
              </a:tr>
              <a:tr h="2336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관계성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79015"/>
                  </a:ext>
                </a:extLst>
              </a:tr>
            </a:tbl>
          </a:graphicData>
        </a:graphic>
      </p:graphicFrame>
      <p:sp>
        <p:nvSpPr>
          <p:cNvPr id="158" name="TextBox 157">
            <a:extLst>
              <a:ext uri="{FF2B5EF4-FFF2-40B4-BE49-F238E27FC236}">
                <a16:creationId xmlns:a16="http://schemas.microsoft.com/office/drawing/2014/main" id="{243C8591-9209-4C8D-95B6-FBC8D0B8907B}"/>
              </a:ext>
            </a:extLst>
          </p:cNvPr>
          <p:cNvSpPr txBox="1"/>
          <p:nvPr/>
        </p:nvSpPr>
        <p:spPr>
          <a:xfrm>
            <a:off x="5509065" y="3194374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2)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주문서 클래스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D09AB12-80E6-47B8-81DB-DDB25E7DFEC2}"/>
              </a:ext>
            </a:extLst>
          </p:cNvPr>
          <p:cNvGraphicFramePr>
            <a:graphicFrameLocks noGrp="1"/>
          </p:cNvGraphicFramePr>
          <p:nvPr/>
        </p:nvGraphicFramePr>
        <p:xfrm>
          <a:off x="5733131" y="3510324"/>
          <a:ext cx="5178709" cy="3176526"/>
        </p:xfrm>
        <a:graphic>
          <a:graphicData uri="http://schemas.openxmlformats.org/drawingml/2006/table">
            <a:tbl>
              <a:tblPr/>
              <a:tblGrid>
                <a:gridCol w="819072">
                  <a:extLst>
                    <a:ext uri="{9D8B030D-6E8A-4147-A177-3AD203B41FA5}">
                      <a16:colId xmlns:a16="http://schemas.microsoft.com/office/drawing/2014/main" val="1639263093"/>
                    </a:ext>
                  </a:extLst>
                </a:gridCol>
                <a:gridCol w="2038047">
                  <a:extLst>
                    <a:ext uri="{9D8B030D-6E8A-4147-A177-3AD203B41FA5}">
                      <a16:colId xmlns:a16="http://schemas.microsoft.com/office/drawing/2014/main" val="4074722365"/>
                    </a:ext>
                  </a:extLst>
                </a:gridCol>
                <a:gridCol w="1004077">
                  <a:extLst>
                    <a:ext uri="{9D8B030D-6E8A-4147-A177-3AD203B41FA5}">
                      <a16:colId xmlns:a16="http://schemas.microsoft.com/office/drawing/2014/main" val="3088875757"/>
                    </a:ext>
                  </a:extLst>
                </a:gridCol>
                <a:gridCol w="1317513">
                  <a:extLst>
                    <a:ext uri="{9D8B030D-6E8A-4147-A177-3AD203B41FA5}">
                      <a16:colId xmlns:a16="http://schemas.microsoft.com/office/drawing/2014/main" val="574677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Abstract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 Case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주문서 확인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019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주문한 메뉴들의 세부내용을 확인하고 관리하는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3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메뉴 이름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string</a:t>
                      </a:r>
                      <a:b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메뉴 수량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int</a:t>
                      </a:r>
                      <a:b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번호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int</a:t>
                      </a:r>
                      <a:b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상태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string</a:t>
                      </a:r>
                      <a:b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메뉴 가격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int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308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함수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getMenu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string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setMenu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string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getQuantity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int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setQuantity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int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getOrdernum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int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setOrdernum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int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getPrice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int</a:t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setPrice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int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91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관계성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708270"/>
                  </a:ext>
                </a:extLst>
              </a:tr>
            </a:tbl>
          </a:graphicData>
        </a:graphic>
      </p:graphicFrame>
      <p:pic>
        <p:nvPicPr>
          <p:cNvPr id="159" name="_x359923856">
            <a:extLst>
              <a:ext uri="{FF2B5EF4-FFF2-40B4-BE49-F238E27FC236}">
                <a16:creationId xmlns:a16="http://schemas.microsoft.com/office/drawing/2014/main" id="{3F509C26-C76B-4B85-9F23-89871C16B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1909" r="3773" b="5521"/>
          <a:stretch/>
        </p:blipFill>
        <p:spPr bwMode="auto">
          <a:xfrm>
            <a:off x="1318924" y="3118834"/>
            <a:ext cx="3866680" cy="3479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8074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7B6870-B316-48E9-BB21-F795C9A580D8}"/>
              </a:ext>
            </a:extLst>
          </p:cNvPr>
          <p:cNvSpPr/>
          <p:nvPr/>
        </p:nvSpPr>
        <p:spPr>
          <a:xfrm>
            <a:off x="2897045" y="199658"/>
            <a:ext cx="561975" cy="56197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773E80-AE03-4FAE-8D56-CB0C00713E28}"/>
              </a:ext>
            </a:extLst>
          </p:cNvPr>
          <p:cNvSpPr/>
          <p:nvPr/>
        </p:nvSpPr>
        <p:spPr>
          <a:xfrm>
            <a:off x="3459020" y="233381"/>
            <a:ext cx="7997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소프트웨어 설계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모듈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패키지 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556CE-C612-49D5-AE76-912E3B52A3EB}"/>
              </a:ext>
            </a:extLst>
          </p:cNvPr>
          <p:cNvSpPr txBox="1"/>
          <p:nvPr/>
        </p:nvSpPr>
        <p:spPr>
          <a:xfrm>
            <a:off x="2907329" y="891129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야놀자 야체 B" panose="02020603020101020101"/>
              </a:rPr>
              <a:t>▶ 주문서 </a:t>
            </a:r>
            <a:r>
              <a:rPr lang="en-US" altLang="ko-KR" sz="2000" b="1" dirty="0">
                <a:ea typeface="야놀자 야체 B" panose="02020603020101020101"/>
              </a:rPr>
              <a:t>Package</a:t>
            </a:r>
            <a:endParaRPr lang="ko-KR" altLang="en-US" sz="2000" b="1" dirty="0">
              <a:ea typeface="야놀자 야체 B" panose="02020603020101020101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D401CC-320C-437C-9B8A-235AF1E2291D}"/>
              </a:ext>
            </a:extLst>
          </p:cNvPr>
          <p:cNvSpPr txBox="1"/>
          <p:nvPr/>
        </p:nvSpPr>
        <p:spPr>
          <a:xfrm>
            <a:off x="5527557" y="975565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3)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메뉴 클래스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49B34AE-AB38-440E-A94A-B281649A34C9}"/>
              </a:ext>
            </a:extLst>
          </p:cNvPr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A8745FC-FD9A-4BAA-8E09-A3FCF15FE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90" name="직각 삼각형 89">
              <a:extLst>
                <a:ext uri="{FF2B5EF4-FFF2-40B4-BE49-F238E27FC236}">
                  <a16:creationId xmlns:a16="http://schemas.microsoft.com/office/drawing/2014/main" id="{7C359654-CB6C-46D0-A702-93414136ED02}"/>
                </a:ext>
              </a:extLst>
            </p:cNvPr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339368C4-8C4B-4716-97E6-9E587BC64A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5" name="Freeform 5">
                <a:extLst>
                  <a:ext uri="{FF2B5EF4-FFF2-40B4-BE49-F238E27FC236}">
                    <a16:creationId xmlns:a16="http://schemas.microsoft.com/office/drawing/2014/main" id="{ABEF25C3-F82E-46E4-B09A-22AD6F038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6">
                <a:extLst>
                  <a:ext uri="{FF2B5EF4-FFF2-40B4-BE49-F238E27FC236}">
                    <a16:creationId xmlns:a16="http://schemas.microsoft.com/office/drawing/2014/main" id="{8BCC69E1-2719-401C-9CF9-F52A097CC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7">
                <a:extLst>
                  <a:ext uri="{FF2B5EF4-FFF2-40B4-BE49-F238E27FC236}">
                    <a16:creationId xmlns:a16="http://schemas.microsoft.com/office/drawing/2014/main" id="{45E54E82-BA94-4E8C-B845-B77AAC072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">
                <a:extLst>
                  <a:ext uri="{FF2B5EF4-FFF2-40B4-BE49-F238E27FC236}">
                    <a16:creationId xmlns:a16="http://schemas.microsoft.com/office/drawing/2014/main" id="{5E92FCA2-4983-4981-AC23-1BDEB39A5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9">
                <a:extLst>
                  <a:ext uri="{FF2B5EF4-FFF2-40B4-BE49-F238E27FC236}">
                    <a16:creationId xmlns:a16="http://schemas.microsoft.com/office/drawing/2014/main" id="{BEF5722E-9EC5-489E-8862-2B74E2D6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0">
                <a:extLst>
                  <a:ext uri="{FF2B5EF4-FFF2-40B4-BE49-F238E27FC236}">
                    <a16:creationId xmlns:a16="http://schemas.microsoft.com/office/drawing/2014/main" id="{B322CC16-8AEB-428C-BCD3-63B238C47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1">
                <a:extLst>
                  <a:ext uri="{FF2B5EF4-FFF2-40B4-BE49-F238E27FC236}">
                    <a16:creationId xmlns:a16="http://schemas.microsoft.com/office/drawing/2014/main" id="{B254873D-63DE-4DC0-9CBB-3F16B5F74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2">
                <a:extLst>
                  <a:ext uri="{FF2B5EF4-FFF2-40B4-BE49-F238E27FC236}">
                    <a16:creationId xmlns:a16="http://schemas.microsoft.com/office/drawing/2014/main" id="{759EF3CA-2DD1-452B-9856-BE407B8EC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3">
                <a:extLst>
                  <a:ext uri="{FF2B5EF4-FFF2-40B4-BE49-F238E27FC236}">
                    <a16:creationId xmlns:a16="http://schemas.microsoft.com/office/drawing/2014/main" id="{0141DE99-171C-47B1-887E-C06E052C0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4">
                <a:extLst>
                  <a:ext uri="{FF2B5EF4-FFF2-40B4-BE49-F238E27FC236}">
                    <a16:creationId xmlns:a16="http://schemas.microsoft.com/office/drawing/2014/main" id="{79FA7D45-3A5E-4D02-95CD-2BE0C0811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C5347EC2-0CA9-45FA-8FA3-17553A2C1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6">
                <a:extLst>
                  <a:ext uri="{FF2B5EF4-FFF2-40B4-BE49-F238E27FC236}">
                    <a16:creationId xmlns:a16="http://schemas.microsoft.com/office/drawing/2014/main" id="{1CCCD3AF-A436-4E67-9B90-76006EE9E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7">
                <a:extLst>
                  <a:ext uri="{FF2B5EF4-FFF2-40B4-BE49-F238E27FC236}">
                    <a16:creationId xmlns:a16="http://schemas.microsoft.com/office/drawing/2014/main" id="{7DF806E2-4D06-4ECD-9442-FC4414A6E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8">
                <a:extLst>
                  <a:ext uri="{FF2B5EF4-FFF2-40B4-BE49-F238E27FC236}">
                    <a16:creationId xmlns:a16="http://schemas.microsoft.com/office/drawing/2014/main" id="{52181A03-4ECB-4C1E-A487-152392F99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19">
                <a:extLst>
                  <a:ext uri="{FF2B5EF4-FFF2-40B4-BE49-F238E27FC236}">
                    <a16:creationId xmlns:a16="http://schemas.microsoft.com/office/drawing/2014/main" id="{AC3E049F-493B-4F06-A6AC-2620EE784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20">
                <a:extLst>
                  <a:ext uri="{FF2B5EF4-FFF2-40B4-BE49-F238E27FC236}">
                    <a16:creationId xmlns:a16="http://schemas.microsoft.com/office/drawing/2014/main" id="{CD88D696-4B47-4CEB-84D9-F169236DF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1">
                <a:extLst>
                  <a:ext uri="{FF2B5EF4-FFF2-40B4-BE49-F238E27FC236}">
                    <a16:creationId xmlns:a16="http://schemas.microsoft.com/office/drawing/2014/main" id="{7F709107-B87E-4BC0-9E36-C8A14A09C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2">
                <a:extLst>
                  <a:ext uri="{FF2B5EF4-FFF2-40B4-BE49-F238E27FC236}">
                    <a16:creationId xmlns:a16="http://schemas.microsoft.com/office/drawing/2014/main" id="{3FBFCAAB-78F5-471D-BE03-92D60DBF0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3">
                <a:extLst>
                  <a:ext uri="{FF2B5EF4-FFF2-40B4-BE49-F238E27FC236}">
                    <a16:creationId xmlns:a16="http://schemas.microsoft.com/office/drawing/2014/main" id="{2916FA71-8DA9-4EC3-B902-261CAC9A4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4">
                <a:extLst>
                  <a:ext uri="{FF2B5EF4-FFF2-40B4-BE49-F238E27FC236}">
                    <a16:creationId xmlns:a16="http://schemas.microsoft.com/office/drawing/2014/main" id="{6123528F-2F5D-41F2-9AA9-3A43DE713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25">
                <a:extLst>
                  <a:ext uri="{FF2B5EF4-FFF2-40B4-BE49-F238E27FC236}">
                    <a16:creationId xmlns:a16="http://schemas.microsoft.com/office/drawing/2014/main" id="{22C47FCC-5C49-493D-BDE5-B878163CD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26">
                <a:extLst>
                  <a:ext uri="{FF2B5EF4-FFF2-40B4-BE49-F238E27FC236}">
                    <a16:creationId xmlns:a16="http://schemas.microsoft.com/office/drawing/2014/main" id="{160BD699-3DA0-4BB2-A0EB-5BE8772A9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27">
                <a:extLst>
                  <a:ext uri="{FF2B5EF4-FFF2-40B4-BE49-F238E27FC236}">
                    <a16:creationId xmlns:a16="http://schemas.microsoft.com/office/drawing/2014/main" id="{FFF4CAD2-2C0D-4D71-995A-362492113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28">
                <a:extLst>
                  <a:ext uri="{FF2B5EF4-FFF2-40B4-BE49-F238E27FC236}">
                    <a16:creationId xmlns:a16="http://schemas.microsoft.com/office/drawing/2014/main" id="{51EDA7B4-EB2A-470B-A862-A5840D4FF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29">
                <a:extLst>
                  <a:ext uri="{FF2B5EF4-FFF2-40B4-BE49-F238E27FC236}">
                    <a16:creationId xmlns:a16="http://schemas.microsoft.com/office/drawing/2014/main" id="{82846CF7-1D97-4DD4-96B8-6AA7FA809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0">
                <a:extLst>
                  <a:ext uri="{FF2B5EF4-FFF2-40B4-BE49-F238E27FC236}">
                    <a16:creationId xmlns:a16="http://schemas.microsoft.com/office/drawing/2014/main" id="{0CB26345-D5C3-4F1E-97D6-CCFC0099B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1">
                <a:extLst>
                  <a:ext uri="{FF2B5EF4-FFF2-40B4-BE49-F238E27FC236}">
                    <a16:creationId xmlns:a16="http://schemas.microsoft.com/office/drawing/2014/main" id="{340F0D62-53E0-4DD9-BEF4-E78450B02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2">
                <a:extLst>
                  <a:ext uri="{FF2B5EF4-FFF2-40B4-BE49-F238E27FC236}">
                    <a16:creationId xmlns:a16="http://schemas.microsoft.com/office/drawing/2014/main" id="{342E06D5-D50C-4E08-9485-55CE0410D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3">
                <a:extLst>
                  <a:ext uri="{FF2B5EF4-FFF2-40B4-BE49-F238E27FC236}">
                    <a16:creationId xmlns:a16="http://schemas.microsoft.com/office/drawing/2014/main" id="{F7C4B36F-65F1-474E-8B2D-E64B943A7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34">
                <a:extLst>
                  <a:ext uri="{FF2B5EF4-FFF2-40B4-BE49-F238E27FC236}">
                    <a16:creationId xmlns:a16="http://schemas.microsoft.com/office/drawing/2014/main" id="{1D6114DB-F1DC-46F8-835A-73008E195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35">
                <a:extLst>
                  <a:ext uri="{FF2B5EF4-FFF2-40B4-BE49-F238E27FC236}">
                    <a16:creationId xmlns:a16="http://schemas.microsoft.com/office/drawing/2014/main" id="{56C64AE8-C26E-4691-B798-9D790F502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36">
                <a:extLst>
                  <a:ext uri="{FF2B5EF4-FFF2-40B4-BE49-F238E27FC236}">
                    <a16:creationId xmlns:a16="http://schemas.microsoft.com/office/drawing/2014/main" id="{2C9E569C-13BB-4FFE-94D6-AFD288A80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37">
                <a:extLst>
                  <a:ext uri="{FF2B5EF4-FFF2-40B4-BE49-F238E27FC236}">
                    <a16:creationId xmlns:a16="http://schemas.microsoft.com/office/drawing/2014/main" id="{8150BD26-0E25-4D9C-A225-F84A33475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38">
                <a:extLst>
                  <a:ext uri="{FF2B5EF4-FFF2-40B4-BE49-F238E27FC236}">
                    <a16:creationId xmlns:a16="http://schemas.microsoft.com/office/drawing/2014/main" id="{45B0514D-65D9-449C-887F-034250889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39">
                <a:extLst>
                  <a:ext uri="{FF2B5EF4-FFF2-40B4-BE49-F238E27FC236}">
                    <a16:creationId xmlns:a16="http://schemas.microsoft.com/office/drawing/2014/main" id="{51847855-7994-4899-9D61-0792EA38A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40">
                <a:extLst>
                  <a:ext uri="{FF2B5EF4-FFF2-40B4-BE49-F238E27FC236}">
                    <a16:creationId xmlns:a16="http://schemas.microsoft.com/office/drawing/2014/main" id="{88C13B6B-71AB-4154-BB87-9A4FAE3A7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41">
                <a:extLst>
                  <a:ext uri="{FF2B5EF4-FFF2-40B4-BE49-F238E27FC236}">
                    <a16:creationId xmlns:a16="http://schemas.microsoft.com/office/drawing/2014/main" id="{1B206B1E-FBBB-4F58-A4FF-0B57D5E63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42">
                <a:extLst>
                  <a:ext uri="{FF2B5EF4-FFF2-40B4-BE49-F238E27FC236}">
                    <a16:creationId xmlns:a16="http://schemas.microsoft.com/office/drawing/2014/main" id="{DAF75F43-F97F-4CE1-B0AA-9159BC569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43">
                <a:extLst>
                  <a:ext uri="{FF2B5EF4-FFF2-40B4-BE49-F238E27FC236}">
                    <a16:creationId xmlns:a16="http://schemas.microsoft.com/office/drawing/2014/main" id="{669564F0-32D5-4064-91AB-FC6A91D8F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44">
                <a:extLst>
                  <a:ext uri="{FF2B5EF4-FFF2-40B4-BE49-F238E27FC236}">
                    <a16:creationId xmlns:a16="http://schemas.microsoft.com/office/drawing/2014/main" id="{F63AAC65-461D-4E18-B4D2-1138E5E22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45">
                <a:extLst>
                  <a:ext uri="{FF2B5EF4-FFF2-40B4-BE49-F238E27FC236}">
                    <a16:creationId xmlns:a16="http://schemas.microsoft.com/office/drawing/2014/main" id="{5B6DD30E-D41F-4260-8ED1-687C18662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46">
                <a:extLst>
                  <a:ext uri="{FF2B5EF4-FFF2-40B4-BE49-F238E27FC236}">
                    <a16:creationId xmlns:a16="http://schemas.microsoft.com/office/drawing/2014/main" id="{9153BE93-AD7F-4334-87FF-FAF029253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47">
                <a:extLst>
                  <a:ext uri="{FF2B5EF4-FFF2-40B4-BE49-F238E27FC236}">
                    <a16:creationId xmlns:a16="http://schemas.microsoft.com/office/drawing/2014/main" id="{0844649E-87DE-4E3A-963D-D8999534F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48">
                <a:extLst>
                  <a:ext uri="{FF2B5EF4-FFF2-40B4-BE49-F238E27FC236}">
                    <a16:creationId xmlns:a16="http://schemas.microsoft.com/office/drawing/2014/main" id="{B525944B-EA91-4882-8BE7-483E490B6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49">
                <a:extLst>
                  <a:ext uri="{FF2B5EF4-FFF2-40B4-BE49-F238E27FC236}">
                    <a16:creationId xmlns:a16="http://schemas.microsoft.com/office/drawing/2014/main" id="{EE1D5EC1-ED50-429D-80B6-B9CD0D0AF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50">
                <a:extLst>
                  <a:ext uri="{FF2B5EF4-FFF2-40B4-BE49-F238E27FC236}">
                    <a16:creationId xmlns:a16="http://schemas.microsoft.com/office/drawing/2014/main" id="{1C619170-C894-4E26-AC26-661C741E9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51">
                <a:extLst>
                  <a:ext uri="{FF2B5EF4-FFF2-40B4-BE49-F238E27FC236}">
                    <a16:creationId xmlns:a16="http://schemas.microsoft.com/office/drawing/2014/main" id="{B32143C9-1E44-45DE-B7EC-8A975F45C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52">
                <a:extLst>
                  <a:ext uri="{FF2B5EF4-FFF2-40B4-BE49-F238E27FC236}">
                    <a16:creationId xmlns:a16="http://schemas.microsoft.com/office/drawing/2014/main" id="{56896520-C20F-4863-A008-160B5E41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53">
                <a:extLst>
                  <a:ext uri="{FF2B5EF4-FFF2-40B4-BE49-F238E27FC236}">
                    <a16:creationId xmlns:a16="http://schemas.microsoft.com/office/drawing/2014/main" id="{7A6B9D05-990B-4EBF-AEED-4FA37341F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4">
                <a:extLst>
                  <a:ext uri="{FF2B5EF4-FFF2-40B4-BE49-F238E27FC236}">
                    <a16:creationId xmlns:a16="http://schemas.microsoft.com/office/drawing/2014/main" id="{8781A31A-EEE9-4ED7-9146-5166087E4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5">
                <a:extLst>
                  <a:ext uri="{FF2B5EF4-FFF2-40B4-BE49-F238E27FC236}">
                    <a16:creationId xmlns:a16="http://schemas.microsoft.com/office/drawing/2014/main" id="{5436DBB7-1897-4758-84A9-FF81E4807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6">
                <a:extLst>
                  <a:ext uri="{FF2B5EF4-FFF2-40B4-BE49-F238E27FC236}">
                    <a16:creationId xmlns:a16="http://schemas.microsoft.com/office/drawing/2014/main" id="{CACC07A6-0216-4E65-A100-0BB1D0774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57">
                <a:extLst>
                  <a:ext uri="{FF2B5EF4-FFF2-40B4-BE49-F238E27FC236}">
                    <a16:creationId xmlns:a16="http://schemas.microsoft.com/office/drawing/2014/main" id="{DC1A4CD6-7C20-42C9-958A-B52119994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58">
                <a:extLst>
                  <a:ext uri="{FF2B5EF4-FFF2-40B4-BE49-F238E27FC236}">
                    <a16:creationId xmlns:a16="http://schemas.microsoft.com/office/drawing/2014/main" id="{1E4B8DA0-891A-48B2-81C3-CBD7F64D0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59">
                <a:extLst>
                  <a:ext uri="{FF2B5EF4-FFF2-40B4-BE49-F238E27FC236}">
                    <a16:creationId xmlns:a16="http://schemas.microsoft.com/office/drawing/2014/main" id="{F2F51D90-96A8-47CF-9160-EB28044F3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0">
                <a:extLst>
                  <a:ext uri="{FF2B5EF4-FFF2-40B4-BE49-F238E27FC236}">
                    <a16:creationId xmlns:a16="http://schemas.microsoft.com/office/drawing/2014/main" id="{06B2C475-8E73-476E-9C1F-B1EE642A8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61">
                <a:extLst>
                  <a:ext uri="{FF2B5EF4-FFF2-40B4-BE49-F238E27FC236}">
                    <a16:creationId xmlns:a16="http://schemas.microsoft.com/office/drawing/2014/main" id="{F5565ACE-34BB-4CC1-97FC-BA954F3E4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62">
                <a:extLst>
                  <a:ext uri="{FF2B5EF4-FFF2-40B4-BE49-F238E27FC236}">
                    <a16:creationId xmlns:a16="http://schemas.microsoft.com/office/drawing/2014/main" id="{FF32F42D-57CD-464E-9DF6-04005874C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3">
                <a:extLst>
                  <a:ext uri="{FF2B5EF4-FFF2-40B4-BE49-F238E27FC236}">
                    <a16:creationId xmlns:a16="http://schemas.microsoft.com/office/drawing/2014/main" id="{82578F19-6D20-4D27-A0FF-204430D90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64">
                <a:extLst>
                  <a:ext uri="{FF2B5EF4-FFF2-40B4-BE49-F238E27FC236}">
                    <a16:creationId xmlns:a16="http://schemas.microsoft.com/office/drawing/2014/main" id="{4141E207-D9F5-4735-9292-03D0A6027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65">
                <a:extLst>
                  <a:ext uri="{FF2B5EF4-FFF2-40B4-BE49-F238E27FC236}">
                    <a16:creationId xmlns:a16="http://schemas.microsoft.com/office/drawing/2014/main" id="{DE7A4532-9B4E-4115-9BDF-F70D9727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6">
                <a:extLst>
                  <a:ext uri="{FF2B5EF4-FFF2-40B4-BE49-F238E27FC236}">
                    <a16:creationId xmlns:a16="http://schemas.microsoft.com/office/drawing/2014/main" id="{36A6C0A1-30FF-44A7-B99B-C6C8D4D64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67">
                <a:extLst>
                  <a:ext uri="{FF2B5EF4-FFF2-40B4-BE49-F238E27FC236}">
                    <a16:creationId xmlns:a16="http://schemas.microsoft.com/office/drawing/2014/main" id="{28A8DC73-B384-4CE8-8C3A-7A17A79F7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68">
                <a:extLst>
                  <a:ext uri="{FF2B5EF4-FFF2-40B4-BE49-F238E27FC236}">
                    <a16:creationId xmlns:a16="http://schemas.microsoft.com/office/drawing/2014/main" id="{C0A97E18-17FD-43E1-B4A5-6B1EF0BC4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69">
                <a:extLst>
                  <a:ext uri="{FF2B5EF4-FFF2-40B4-BE49-F238E27FC236}">
                    <a16:creationId xmlns:a16="http://schemas.microsoft.com/office/drawing/2014/main" id="{6B32EE46-BE5D-4B7A-90C2-025A5AE52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70">
                <a:extLst>
                  <a:ext uri="{FF2B5EF4-FFF2-40B4-BE49-F238E27FC236}">
                    <a16:creationId xmlns:a16="http://schemas.microsoft.com/office/drawing/2014/main" id="{C19D6670-AE7F-40BC-AA47-61080AE90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F66CF983-DA84-45F7-88BD-84217A2EC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C629C77-A778-415C-8BA8-43D86F430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3827EFE2-8360-4462-BF82-A16524EEE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3ADD951-2B28-4F90-8037-1E4A72230D21}"/>
              </a:ext>
            </a:extLst>
          </p:cNvPr>
          <p:cNvGraphicFramePr>
            <a:graphicFrameLocks noGrp="1"/>
          </p:cNvGraphicFramePr>
          <p:nvPr/>
        </p:nvGraphicFramePr>
        <p:xfrm>
          <a:off x="5779121" y="1364247"/>
          <a:ext cx="5656241" cy="1915986"/>
        </p:xfrm>
        <a:graphic>
          <a:graphicData uri="http://schemas.openxmlformats.org/drawingml/2006/table">
            <a:tbl>
              <a:tblPr/>
              <a:tblGrid>
                <a:gridCol w="894599">
                  <a:extLst>
                    <a:ext uri="{9D8B030D-6E8A-4147-A177-3AD203B41FA5}">
                      <a16:colId xmlns:a16="http://schemas.microsoft.com/office/drawing/2014/main" val="907232295"/>
                    </a:ext>
                  </a:extLst>
                </a:gridCol>
                <a:gridCol w="2225977">
                  <a:extLst>
                    <a:ext uri="{9D8B030D-6E8A-4147-A177-3AD203B41FA5}">
                      <a16:colId xmlns:a16="http://schemas.microsoft.com/office/drawing/2014/main" val="2551656093"/>
                    </a:ext>
                  </a:extLst>
                </a:gridCol>
                <a:gridCol w="1096664">
                  <a:extLst>
                    <a:ext uri="{9D8B030D-6E8A-4147-A177-3AD203B41FA5}">
                      <a16:colId xmlns:a16="http://schemas.microsoft.com/office/drawing/2014/main" val="17769685"/>
                    </a:ext>
                  </a:extLst>
                </a:gridCol>
                <a:gridCol w="1439001">
                  <a:extLst>
                    <a:ext uri="{9D8B030D-6E8A-4147-A177-3AD203B41FA5}">
                      <a16:colId xmlns:a16="http://schemas.microsoft.com/office/drawing/2014/main" val="1968993033"/>
                    </a:ext>
                  </a:extLst>
                </a:gridCol>
              </a:tblGrid>
              <a:tr h="2115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Abstract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 Case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요청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582412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요청한 메뉴를 결제하기 위한 요청을 처리하는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02373"/>
                  </a:ext>
                </a:extLst>
              </a:tr>
              <a:tr h="4631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total price : int 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여부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75679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함수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하기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bool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취소하기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bool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전달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string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682109"/>
                  </a:ext>
                </a:extLst>
              </a:tr>
              <a:tr h="2115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관계성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84084"/>
                  </a:ext>
                </a:extLst>
              </a:tr>
            </a:tbl>
          </a:graphicData>
        </a:graphic>
      </p:graphicFrame>
      <p:sp>
        <p:nvSpPr>
          <p:cNvPr id="159" name="TextBox 158">
            <a:extLst>
              <a:ext uri="{FF2B5EF4-FFF2-40B4-BE49-F238E27FC236}">
                <a16:creationId xmlns:a16="http://schemas.microsoft.com/office/drawing/2014/main" id="{1809BED6-D0DA-43CA-8166-160613415B98}"/>
              </a:ext>
            </a:extLst>
          </p:cNvPr>
          <p:cNvSpPr txBox="1"/>
          <p:nvPr/>
        </p:nvSpPr>
        <p:spPr>
          <a:xfrm>
            <a:off x="5527557" y="3479938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-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멤버함수 설계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: List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보기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BF0F017-457D-413B-BCF9-3DCC943AECED}"/>
              </a:ext>
            </a:extLst>
          </p:cNvPr>
          <p:cNvGraphicFramePr>
            <a:graphicFrameLocks noGrp="1"/>
          </p:cNvGraphicFramePr>
          <p:nvPr/>
        </p:nvGraphicFramePr>
        <p:xfrm>
          <a:off x="5779121" y="3919122"/>
          <a:ext cx="5677773" cy="2434786"/>
        </p:xfrm>
        <a:graphic>
          <a:graphicData uri="http://schemas.openxmlformats.org/drawingml/2006/table">
            <a:tbl>
              <a:tblPr/>
              <a:tblGrid>
                <a:gridCol w="1042771">
                  <a:extLst>
                    <a:ext uri="{9D8B030D-6E8A-4147-A177-3AD203B41FA5}">
                      <a16:colId xmlns:a16="http://schemas.microsoft.com/office/drawing/2014/main" val="2326726600"/>
                    </a:ext>
                  </a:extLst>
                </a:gridCol>
                <a:gridCol w="4635002">
                  <a:extLst>
                    <a:ext uri="{9D8B030D-6E8A-4147-A177-3AD203B41FA5}">
                      <a16:colId xmlns:a16="http://schemas.microsoft.com/office/drawing/2014/main" val="1423137318"/>
                    </a:ext>
                  </a:extLst>
                </a:gridCol>
              </a:tblGrid>
              <a:tr h="2862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 클래스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주문서 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14053"/>
                  </a:ext>
                </a:extLst>
              </a:tr>
              <a:tr h="2862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트리거 클래스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226270"/>
                  </a:ext>
                </a:extLst>
              </a:tr>
              <a:tr h="2874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파라메터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698831"/>
                  </a:ext>
                </a:extLst>
              </a:tr>
              <a:tr h="28622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처리 로직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878385"/>
                  </a:ext>
                </a:extLst>
              </a:tr>
              <a:tr h="128863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void List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{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Menu=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클래스에서 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메뉴 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Quantity=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클래스에서 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메뉴 수량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altLang="ko-KR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Ordernum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클래스에서 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메뉴 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Price=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클래스에서 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메뉴 가격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144842"/>
                  </a:ext>
                </a:extLst>
              </a:tr>
            </a:tbl>
          </a:graphicData>
        </a:graphic>
      </p:graphicFrame>
      <p:pic>
        <p:nvPicPr>
          <p:cNvPr id="161" name="_x359923856">
            <a:extLst>
              <a:ext uri="{FF2B5EF4-FFF2-40B4-BE49-F238E27FC236}">
                <a16:creationId xmlns:a16="http://schemas.microsoft.com/office/drawing/2014/main" id="{62ADF8EC-DF52-493F-9F1F-A9B05D8DF0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1909" r="3773" b="5521"/>
          <a:stretch/>
        </p:blipFill>
        <p:spPr bwMode="auto">
          <a:xfrm>
            <a:off x="1390246" y="2818042"/>
            <a:ext cx="3866680" cy="3479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1136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7B6870-B316-48E9-BB21-F795C9A580D8}"/>
              </a:ext>
            </a:extLst>
          </p:cNvPr>
          <p:cNvSpPr/>
          <p:nvPr/>
        </p:nvSpPr>
        <p:spPr>
          <a:xfrm>
            <a:off x="2897045" y="199658"/>
            <a:ext cx="561975" cy="56197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773E80-AE03-4FAE-8D56-CB0C00713E28}"/>
              </a:ext>
            </a:extLst>
          </p:cNvPr>
          <p:cNvSpPr/>
          <p:nvPr/>
        </p:nvSpPr>
        <p:spPr>
          <a:xfrm>
            <a:off x="3459020" y="233381"/>
            <a:ext cx="7997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소프트웨어 설계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모듈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패키지 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556CE-C612-49D5-AE76-912E3B52A3EB}"/>
              </a:ext>
            </a:extLst>
          </p:cNvPr>
          <p:cNvSpPr txBox="1"/>
          <p:nvPr/>
        </p:nvSpPr>
        <p:spPr>
          <a:xfrm>
            <a:off x="2907329" y="891129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야놀자 야체 B" panose="02020603020101020101"/>
              </a:rPr>
              <a:t>▶ 메뉴 </a:t>
            </a:r>
            <a:r>
              <a:rPr lang="en-US" altLang="ko-KR" sz="2000" b="1" dirty="0">
                <a:ea typeface="야놀자 야체 B" panose="02020603020101020101"/>
              </a:rPr>
              <a:t>Package</a:t>
            </a:r>
            <a:endParaRPr lang="ko-KR" altLang="en-US" sz="2000" b="1" dirty="0">
              <a:ea typeface="야놀자 야체 B" panose="02020603020101020101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D401CC-320C-437C-9B8A-235AF1E2291D}"/>
              </a:ext>
            </a:extLst>
          </p:cNvPr>
          <p:cNvSpPr txBox="1"/>
          <p:nvPr/>
        </p:nvSpPr>
        <p:spPr>
          <a:xfrm>
            <a:off x="5527557" y="975565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1)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메뉴 클래스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49B34AE-AB38-440E-A94A-B281649A34C9}"/>
              </a:ext>
            </a:extLst>
          </p:cNvPr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A8745FC-FD9A-4BAA-8E09-A3FCF15FE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90" name="직각 삼각형 89">
              <a:extLst>
                <a:ext uri="{FF2B5EF4-FFF2-40B4-BE49-F238E27FC236}">
                  <a16:creationId xmlns:a16="http://schemas.microsoft.com/office/drawing/2014/main" id="{7C359654-CB6C-46D0-A702-93414136ED02}"/>
                </a:ext>
              </a:extLst>
            </p:cNvPr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339368C4-8C4B-4716-97E6-9E587BC64A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5" name="Freeform 5">
                <a:extLst>
                  <a:ext uri="{FF2B5EF4-FFF2-40B4-BE49-F238E27FC236}">
                    <a16:creationId xmlns:a16="http://schemas.microsoft.com/office/drawing/2014/main" id="{ABEF25C3-F82E-46E4-B09A-22AD6F038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6">
                <a:extLst>
                  <a:ext uri="{FF2B5EF4-FFF2-40B4-BE49-F238E27FC236}">
                    <a16:creationId xmlns:a16="http://schemas.microsoft.com/office/drawing/2014/main" id="{8BCC69E1-2719-401C-9CF9-F52A097CC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7">
                <a:extLst>
                  <a:ext uri="{FF2B5EF4-FFF2-40B4-BE49-F238E27FC236}">
                    <a16:creationId xmlns:a16="http://schemas.microsoft.com/office/drawing/2014/main" id="{45E54E82-BA94-4E8C-B845-B77AAC072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">
                <a:extLst>
                  <a:ext uri="{FF2B5EF4-FFF2-40B4-BE49-F238E27FC236}">
                    <a16:creationId xmlns:a16="http://schemas.microsoft.com/office/drawing/2014/main" id="{5E92FCA2-4983-4981-AC23-1BDEB39A5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9">
                <a:extLst>
                  <a:ext uri="{FF2B5EF4-FFF2-40B4-BE49-F238E27FC236}">
                    <a16:creationId xmlns:a16="http://schemas.microsoft.com/office/drawing/2014/main" id="{BEF5722E-9EC5-489E-8862-2B74E2D6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0">
                <a:extLst>
                  <a:ext uri="{FF2B5EF4-FFF2-40B4-BE49-F238E27FC236}">
                    <a16:creationId xmlns:a16="http://schemas.microsoft.com/office/drawing/2014/main" id="{B322CC16-8AEB-428C-BCD3-63B238C47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1">
                <a:extLst>
                  <a:ext uri="{FF2B5EF4-FFF2-40B4-BE49-F238E27FC236}">
                    <a16:creationId xmlns:a16="http://schemas.microsoft.com/office/drawing/2014/main" id="{B254873D-63DE-4DC0-9CBB-3F16B5F74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2">
                <a:extLst>
                  <a:ext uri="{FF2B5EF4-FFF2-40B4-BE49-F238E27FC236}">
                    <a16:creationId xmlns:a16="http://schemas.microsoft.com/office/drawing/2014/main" id="{759EF3CA-2DD1-452B-9856-BE407B8EC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3">
                <a:extLst>
                  <a:ext uri="{FF2B5EF4-FFF2-40B4-BE49-F238E27FC236}">
                    <a16:creationId xmlns:a16="http://schemas.microsoft.com/office/drawing/2014/main" id="{0141DE99-171C-47B1-887E-C06E052C0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4">
                <a:extLst>
                  <a:ext uri="{FF2B5EF4-FFF2-40B4-BE49-F238E27FC236}">
                    <a16:creationId xmlns:a16="http://schemas.microsoft.com/office/drawing/2014/main" id="{79FA7D45-3A5E-4D02-95CD-2BE0C0811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C5347EC2-0CA9-45FA-8FA3-17553A2C1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6">
                <a:extLst>
                  <a:ext uri="{FF2B5EF4-FFF2-40B4-BE49-F238E27FC236}">
                    <a16:creationId xmlns:a16="http://schemas.microsoft.com/office/drawing/2014/main" id="{1CCCD3AF-A436-4E67-9B90-76006EE9E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7">
                <a:extLst>
                  <a:ext uri="{FF2B5EF4-FFF2-40B4-BE49-F238E27FC236}">
                    <a16:creationId xmlns:a16="http://schemas.microsoft.com/office/drawing/2014/main" id="{7DF806E2-4D06-4ECD-9442-FC4414A6E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8">
                <a:extLst>
                  <a:ext uri="{FF2B5EF4-FFF2-40B4-BE49-F238E27FC236}">
                    <a16:creationId xmlns:a16="http://schemas.microsoft.com/office/drawing/2014/main" id="{52181A03-4ECB-4C1E-A487-152392F99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19">
                <a:extLst>
                  <a:ext uri="{FF2B5EF4-FFF2-40B4-BE49-F238E27FC236}">
                    <a16:creationId xmlns:a16="http://schemas.microsoft.com/office/drawing/2014/main" id="{AC3E049F-493B-4F06-A6AC-2620EE784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20">
                <a:extLst>
                  <a:ext uri="{FF2B5EF4-FFF2-40B4-BE49-F238E27FC236}">
                    <a16:creationId xmlns:a16="http://schemas.microsoft.com/office/drawing/2014/main" id="{CD88D696-4B47-4CEB-84D9-F169236DF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1">
                <a:extLst>
                  <a:ext uri="{FF2B5EF4-FFF2-40B4-BE49-F238E27FC236}">
                    <a16:creationId xmlns:a16="http://schemas.microsoft.com/office/drawing/2014/main" id="{7F709107-B87E-4BC0-9E36-C8A14A09C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2">
                <a:extLst>
                  <a:ext uri="{FF2B5EF4-FFF2-40B4-BE49-F238E27FC236}">
                    <a16:creationId xmlns:a16="http://schemas.microsoft.com/office/drawing/2014/main" id="{3FBFCAAB-78F5-471D-BE03-92D60DBF0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3">
                <a:extLst>
                  <a:ext uri="{FF2B5EF4-FFF2-40B4-BE49-F238E27FC236}">
                    <a16:creationId xmlns:a16="http://schemas.microsoft.com/office/drawing/2014/main" id="{2916FA71-8DA9-4EC3-B902-261CAC9A4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4">
                <a:extLst>
                  <a:ext uri="{FF2B5EF4-FFF2-40B4-BE49-F238E27FC236}">
                    <a16:creationId xmlns:a16="http://schemas.microsoft.com/office/drawing/2014/main" id="{6123528F-2F5D-41F2-9AA9-3A43DE713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25">
                <a:extLst>
                  <a:ext uri="{FF2B5EF4-FFF2-40B4-BE49-F238E27FC236}">
                    <a16:creationId xmlns:a16="http://schemas.microsoft.com/office/drawing/2014/main" id="{22C47FCC-5C49-493D-BDE5-B878163CD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26">
                <a:extLst>
                  <a:ext uri="{FF2B5EF4-FFF2-40B4-BE49-F238E27FC236}">
                    <a16:creationId xmlns:a16="http://schemas.microsoft.com/office/drawing/2014/main" id="{160BD699-3DA0-4BB2-A0EB-5BE8772A9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27">
                <a:extLst>
                  <a:ext uri="{FF2B5EF4-FFF2-40B4-BE49-F238E27FC236}">
                    <a16:creationId xmlns:a16="http://schemas.microsoft.com/office/drawing/2014/main" id="{FFF4CAD2-2C0D-4D71-995A-362492113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28">
                <a:extLst>
                  <a:ext uri="{FF2B5EF4-FFF2-40B4-BE49-F238E27FC236}">
                    <a16:creationId xmlns:a16="http://schemas.microsoft.com/office/drawing/2014/main" id="{51EDA7B4-EB2A-470B-A862-A5840D4FF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29">
                <a:extLst>
                  <a:ext uri="{FF2B5EF4-FFF2-40B4-BE49-F238E27FC236}">
                    <a16:creationId xmlns:a16="http://schemas.microsoft.com/office/drawing/2014/main" id="{82846CF7-1D97-4DD4-96B8-6AA7FA809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0">
                <a:extLst>
                  <a:ext uri="{FF2B5EF4-FFF2-40B4-BE49-F238E27FC236}">
                    <a16:creationId xmlns:a16="http://schemas.microsoft.com/office/drawing/2014/main" id="{0CB26345-D5C3-4F1E-97D6-CCFC0099B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1">
                <a:extLst>
                  <a:ext uri="{FF2B5EF4-FFF2-40B4-BE49-F238E27FC236}">
                    <a16:creationId xmlns:a16="http://schemas.microsoft.com/office/drawing/2014/main" id="{340F0D62-53E0-4DD9-BEF4-E78450B02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2">
                <a:extLst>
                  <a:ext uri="{FF2B5EF4-FFF2-40B4-BE49-F238E27FC236}">
                    <a16:creationId xmlns:a16="http://schemas.microsoft.com/office/drawing/2014/main" id="{342E06D5-D50C-4E08-9485-55CE0410D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3">
                <a:extLst>
                  <a:ext uri="{FF2B5EF4-FFF2-40B4-BE49-F238E27FC236}">
                    <a16:creationId xmlns:a16="http://schemas.microsoft.com/office/drawing/2014/main" id="{F7C4B36F-65F1-474E-8B2D-E64B943A7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34">
                <a:extLst>
                  <a:ext uri="{FF2B5EF4-FFF2-40B4-BE49-F238E27FC236}">
                    <a16:creationId xmlns:a16="http://schemas.microsoft.com/office/drawing/2014/main" id="{1D6114DB-F1DC-46F8-835A-73008E195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35">
                <a:extLst>
                  <a:ext uri="{FF2B5EF4-FFF2-40B4-BE49-F238E27FC236}">
                    <a16:creationId xmlns:a16="http://schemas.microsoft.com/office/drawing/2014/main" id="{56C64AE8-C26E-4691-B798-9D790F502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36">
                <a:extLst>
                  <a:ext uri="{FF2B5EF4-FFF2-40B4-BE49-F238E27FC236}">
                    <a16:creationId xmlns:a16="http://schemas.microsoft.com/office/drawing/2014/main" id="{2C9E569C-13BB-4FFE-94D6-AFD288A80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37">
                <a:extLst>
                  <a:ext uri="{FF2B5EF4-FFF2-40B4-BE49-F238E27FC236}">
                    <a16:creationId xmlns:a16="http://schemas.microsoft.com/office/drawing/2014/main" id="{8150BD26-0E25-4D9C-A225-F84A33475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38">
                <a:extLst>
                  <a:ext uri="{FF2B5EF4-FFF2-40B4-BE49-F238E27FC236}">
                    <a16:creationId xmlns:a16="http://schemas.microsoft.com/office/drawing/2014/main" id="{45B0514D-65D9-449C-887F-034250889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39">
                <a:extLst>
                  <a:ext uri="{FF2B5EF4-FFF2-40B4-BE49-F238E27FC236}">
                    <a16:creationId xmlns:a16="http://schemas.microsoft.com/office/drawing/2014/main" id="{51847855-7994-4899-9D61-0792EA38A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40">
                <a:extLst>
                  <a:ext uri="{FF2B5EF4-FFF2-40B4-BE49-F238E27FC236}">
                    <a16:creationId xmlns:a16="http://schemas.microsoft.com/office/drawing/2014/main" id="{88C13B6B-71AB-4154-BB87-9A4FAE3A7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41">
                <a:extLst>
                  <a:ext uri="{FF2B5EF4-FFF2-40B4-BE49-F238E27FC236}">
                    <a16:creationId xmlns:a16="http://schemas.microsoft.com/office/drawing/2014/main" id="{1B206B1E-FBBB-4F58-A4FF-0B57D5E63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42">
                <a:extLst>
                  <a:ext uri="{FF2B5EF4-FFF2-40B4-BE49-F238E27FC236}">
                    <a16:creationId xmlns:a16="http://schemas.microsoft.com/office/drawing/2014/main" id="{DAF75F43-F97F-4CE1-B0AA-9159BC569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43">
                <a:extLst>
                  <a:ext uri="{FF2B5EF4-FFF2-40B4-BE49-F238E27FC236}">
                    <a16:creationId xmlns:a16="http://schemas.microsoft.com/office/drawing/2014/main" id="{669564F0-32D5-4064-91AB-FC6A91D8F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44">
                <a:extLst>
                  <a:ext uri="{FF2B5EF4-FFF2-40B4-BE49-F238E27FC236}">
                    <a16:creationId xmlns:a16="http://schemas.microsoft.com/office/drawing/2014/main" id="{F63AAC65-461D-4E18-B4D2-1138E5E22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45">
                <a:extLst>
                  <a:ext uri="{FF2B5EF4-FFF2-40B4-BE49-F238E27FC236}">
                    <a16:creationId xmlns:a16="http://schemas.microsoft.com/office/drawing/2014/main" id="{5B6DD30E-D41F-4260-8ED1-687C18662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46">
                <a:extLst>
                  <a:ext uri="{FF2B5EF4-FFF2-40B4-BE49-F238E27FC236}">
                    <a16:creationId xmlns:a16="http://schemas.microsoft.com/office/drawing/2014/main" id="{9153BE93-AD7F-4334-87FF-FAF029253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47">
                <a:extLst>
                  <a:ext uri="{FF2B5EF4-FFF2-40B4-BE49-F238E27FC236}">
                    <a16:creationId xmlns:a16="http://schemas.microsoft.com/office/drawing/2014/main" id="{0844649E-87DE-4E3A-963D-D8999534F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48">
                <a:extLst>
                  <a:ext uri="{FF2B5EF4-FFF2-40B4-BE49-F238E27FC236}">
                    <a16:creationId xmlns:a16="http://schemas.microsoft.com/office/drawing/2014/main" id="{B525944B-EA91-4882-8BE7-483E490B6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49">
                <a:extLst>
                  <a:ext uri="{FF2B5EF4-FFF2-40B4-BE49-F238E27FC236}">
                    <a16:creationId xmlns:a16="http://schemas.microsoft.com/office/drawing/2014/main" id="{EE1D5EC1-ED50-429D-80B6-B9CD0D0AF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50">
                <a:extLst>
                  <a:ext uri="{FF2B5EF4-FFF2-40B4-BE49-F238E27FC236}">
                    <a16:creationId xmlns:a16="http://schemas.microsoft.com/office/drawing/2014/main" id="{1C619170-C894-4E26-AC26-661C741E9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51">
                <a:extLst>
                  <a:ext uri="{FF2B5EF4-FFF2-40B4-BE49-F238E27FC236}">
                    <a16:creationId xmlns:a16="http://schemas.microsoft.com/office/drawing/2014/main" id="{B32143C9-1E44-45DE-B7EC-8A975F45C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52">
                <a:extLst>
                  <a:ext uri="{FF2B5EF4-FFF2-40B4-BE49-F238E27FC236}">
                    <a16:creationId xmlns:a16="http://schemas.microsoft.com/office/drawing/2014/main" id="{56896520-C20F-4863-A008-160B5E41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53">
                <a:extLst>
                  <a:ext uri="{FF2B5EF4-FFF2-40B4-BE49-F238E27FC236}">
                    <a16:creationId xmlns:a16="http://schemas.microsoft.com/office/drawing/2014/main" id="{7A6B9D05-990B-4EBF-AEED-4FA37341F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4">
                <a:extLst>
                  <a:ext uri="{FF2B5EF4-FFF2-40B4-BE49-F238E27FC236}">
                    <a16:creationId xmlns:a16="http://schemas.microsoft.com/office/drawing/2014/main" id="{8781A31A-EEE9-4ED7-9146-5166087E4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5">
                <a:extLst>
                  <a:ext uri="{FF2B5EF4-FFF2-40B4-BE49-F238E27FC236}">
                    <a16:creationId xmlns:a16="http://schemas.microsoft.com/office/drawing/2014/main" id="{5436DBB7-1897-4758-84A9-FF81E4807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6">
                <a:extLst>
                  <a:ext uri="{FF2B5EF4-FFF2-40B4-BE49-F238E27FC236}">
                    <a16:creationId xmlns:a16="http://schemas.microsoft.com/office/drawing/2014/main" id="{CACC07A6-0216-4E65-A100-0BB1D0774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57">
                <a:extLst>
                  <a:ext uri="{FF2B5EF4-FFF2-40B4-BE49-F238E27FC236}">
                    <a16:creationId xmlns:a16="http://schemas.microsoft.com/office/drawing/2014/main" id="{DC1A4CD6-7C20-42C9-958A-B52119994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58">
                <a:extLst>
                  <a:ext uri="{FF2B5EF4-FFF2-40B4-BE49-F238E27FC236}">
                    <a16:creationId xmlns:a16="http://schemas.microsoft.com/office/drawing/2014/main" id="{1E4B8DA0-891A-48B2-81C3-CBD7F64D0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59">
                <a:extLst>
                  <a:ext uri="{FF2B5EF4-FFF2-40B4-BE49-F238E27FC236}">
                    <a16:creationId xmlns:a16="http://schemas.microsoft.com/office/drawing/2014/main" id="{F2F51D90-96A8-47CF-9160-EB28044F3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0">
                <a:extLst>
                  <a:ext uri="{FF2B5EF4-FFF2-40B4-BE49-F238E27FC236}">
                    <a16:creationId xmlns:a16="http://schemas.microsoft.com/office/drawing/2014/main" id="{06B2C475-8E73-476E-9C1F-B1EE642A8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61">
                <a:extLst>
                  <a:ext uri="{FF2B5EF4-FFF2-40B4-BE49-F238E27FC236}">
                    <a16:creationId xmlns:a16="http://schemas.microsoft.com/office/drawing/2014/main" id="{F5565ACE-34BB-4CC1-97FC-BA954F3E4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62">
                <a:extLst>
                  <a:ext uri="{FF2B5EF4-FFF2-40B4-BE49-F238E27FC236}">
                    <a16:creationId xmlns:a16="http://schemas.microsoft.com/office/drawing/2014/main" id="{FF32F42D-57CD-464E-9DF6-04005874C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3">
                <a:extLst>
                  <a:ext uri="{FF2B5EF4-FFF2-40B4-BE49-F238E27FC236}">
                    <a16:creationId xmlns:a16="http://schemas.microsoft.com/office/drawing/2014/main" id="{82578F19-6D20-4D27-A0FF-204430D90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64">
                <a:extLst>
                  <a:ext uri="{FF2B5EF4-FFF2-40B4-BE49-F238E27FC236}">
                    <a16:creationId xmlns:a16="http://schemas.microsoft.com/office/drawing/2014/main" id="{4141E207-D9F5-4735-9292-03D0A6027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65">
                <a:extLst>
                  <a:ext uri="{FF2B5EF4-FFF2-40B4-BE49-F238E27FC236}">
                    <a16:creationId xmlns:a16="http://schemas.microsoft.com/office/drawing/2014/main" id="{DE7A4532-9B4E-4115-9BDF-F70D9727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6">
                <a:extLst>
                  <a:ext uri="{FF2B5EF4-FFF2-40B4-BE49-F238E27FC236}">
                    <a16:creationId xmlns:a16="http://schemas.microsoft.com/office/drawing/2014/main" id="{36A6C0A1-30FF-44A7-B99B-C6C8D4D64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67">
                <a:extLst>
                  <a:ext uri="{FF2B5EF4-FFF2-40B4-BE49-F238E27FC236}">
                    <a16:creationId xmlns:a16="http://schemas.microsoft.com/office/drawing/2014/main" id="{28A8DC73-B384-4CE8-8C3A-7A17A79F7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68">
                <a:extLst>
                  <a:ext uri="{FF2B5EF4-FFF2-40B4-BE49-F238E27FC236}">
                    <a16:creationId xmlns:a16="http://schemas.microsoft.com/office/drawing/2014/main" id="{C0A97E18-17FD-43E1-B4A5-6B1EF0BC4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69">
                <a:extLst>
                  <a:ext uri="{FF2B5EF4-FFF2-40B4-BE49-F238E27FC236}">
                    <a16:creationId xmlns:a16="http://schemas.microsoft.com/office/drawing/2014/main" id="{6B32EE46-BE5D-4B7A-90C2-025A5AE52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70">
                <a:extLst>
                  <a:ext uri="{FF2B5EF4-FFF2-40B4-BE49-F238E27FC236}">
                    <a16:creationId xmlns:a16="http://schemas.microsoft.com/office/drawing/2014/main" id="{C19D6670-AE7F-40BC-AA47-61080AE90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F66CF983-DA84-45F7-88BD-84217A2EC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C629C77-A778-415C-8BA8-43D86F430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3827EFE2-8360-4462-BF82-A16524EEE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A49BE7CD-34D9-41A8-8C6B-FC0B0CC01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806" y="2267846"/>
            <a:ext cx="7531974" cy="31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404874632">
            <a:extLst>
              <a:ext uri="{FF2B5EF4-FFF2-40B4-BE49-F238E27FC236}">
                <a16:creationId xmlns:a16="http://schemas.microsoft.com/office/drawing/2014/main" id="{393B9A0F-59B1-44F9-8E6F-2999FFD76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7" t="-1551" r="-911" b="-182"/>
          <a:stretch/>
        </p:blipFill>
        <p:spPr bwMode="auto">
          <a:xfrm>
            <a:off x="397261" y="2882177"/>
            <a:ext cx="5283200" cy="36641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FF03C96-5590-4C72-974B-28596E452557}"/>
              </a:ext>
            </a:extLst>
          </p:cNvPr>
          <p:cNvGraphicFramePr>
            <a:graphicFrameLocks noGrp="1"/>
          </p:cNvGraphicFramePr>
          <p:nvPr/>
        </p:nvGraphicFramePr>
        <p:xfrm>
          <a:off x="5858622" y="1449392"/>
          <a:ext cx="5341547" cy="5120116"/>
        </p:xfrm>
        <a:graphic>
          <a:graphicData uri="http://schemas.openxmlformats.org/drawingml/2006/table">
            <a:tbl>
              <a:tblPr/>
              <a:tblGrid>
                <a:gridCol w="844827">
                  <a:extLst>
                    <a:ext uri="{9D8B030D-6E8A-4147-A177-3AD203B41FA5}">
                      <a16:colId xmlns:a16="http://schemas.microsoft.com/office/drawing/2014/main" val="248279330"/>
                    </a:ext>
                  </a:extLst>
                </a:gridCol>
                <a:gridCol w="1972861">
                  <a:extLst>
                    <a:ext uri="{9D8B030D-6E8A-4147-A177-3AD203B41FA5}">
                      <a16:colId xmlns:a16="http://schemas.microsoft.com/office/drawing/2014/main" val="1637513350"/>
                    </a:ext>
                  </a:extLst>
                </a:gridCol>
                <a:gridCol w="1003331">
                  <a:extLst>
                    <a:ext uri="{9D8B030D-6E8A-4147-A177-3AD203B41FA5}">
                      <a16:colId xmlns:a16="http://schemas.microsoft.com/office/drawing/2014/main" val="1084258426"/>
                    </a:ext>
                  </a:extLst>
                </a:gridCol>
                <a:gridCol w="1520528">
                  <a:extLst>
                    <a:ext uri="{9D8B030D-6E8A-4147-A177-3AD203B41FA5}">
                      <a16:colId xmlns:a16="http://schemas.microsoft.com/office/drawing/2014/main" val="2500197342"/>
                    </a:ext>
                  </a:extLst>
                </a:gridCol>
              </a:tblGrid>
              <a:tr h="4514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타입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2399" marR="52399" marT="14487" marB="1448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Abstract 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2399" marR="52399" marT="14487" marB="1448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 Case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2399" marR="52399" marT="14487" marB="1448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UC001, UC002, UC004, UC005, UC007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2399" marR="52399" marT="14487" marB="1448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443643"/>
                  </a:ext>
                </a:extLst>
              </a:tr>
              <a:tr h="2536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2399" marR="52399" marT="14487" marB="1448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메뉴에 대한 정보를 저장하는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 Class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  <a:ea typeface="맑은 고딕" panose="020B0503020000020004" pitchFamily="50" charset="-127"/>
                      </a:endParaRPr>
                    </a:p>
                  </a:txBody>
                  <a:tcPr marL="52399" marR="52399" marT="14487" marB="1448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15558"/>
                  </a:ext>
                </a:extLst>
              </a:tr>
              <a:tr h="1281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변수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2399" marR="52399" marT="14487" marB="1448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이름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string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lvl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카테고리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string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lvl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이미지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string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lvl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설명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string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lvl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페이지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int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lvl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가격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int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lvl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수량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int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2399" marR="52399" marT="14487" marB="1448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350144"/>
                  </a:ext>
                </a:extLst>
              </a:tr>
              <a:tr h="26741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함수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2399" marR="52399" marT="14487" marB="1448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+get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+set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+get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이미지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+set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이미지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+get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설명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+set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설명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+get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+set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+get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수량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+set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수량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+get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+set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2399" marR="52399" marT="14487" marB="1448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10376"/>
                  </a:ext>
                </a:extLst>
              </a:tr>
              <a:tr h="4594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관계성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2399" marR="52399" marT="14487" marB="1448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2399" marR="52399" marT="14487" marB="1448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340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487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7B6870-B316-48E9-BB21-F795C9A580D8}"/>
              </a:ext>
            </a:extLst>
          </p:cNvPr>
          <p:cNvSpPr/>
          <p:nvPr/>
        </p:nvSpPr>
        <p:spPr>
          <a:xfrm>
            <a:off x="2897045" y="199658"/>
            <a:ext cx="561975" cy="56197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773E80-AE03-4FAE-8D56-CB0C00713E28}"/>
              </a:ext>
            </a:extLst>
          </p:cNvPr>
          <p:cNvSpPr/>
          <p:nvPr/>
        </p:nvSpPr>
        <p:spPr>
          <a:xfrm>
            <a:off x="3459020" y="233381"/>
            <a:ext cx="7997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소프트웨어 설계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모듈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패키지 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556CE-C612-49D5-AE76-912E3B52A3EB}"/>
              </a:ext>
            </a:extLst>
          </p:cNvPr>
          <p:cNvSpPr txBox="1"/>
          <p:nvPr/>
        </p:nvSpPr>
        <p:spPr>
          <a:xfrm>
            <a:off x="2907329" y="891129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야놀자 야체 B" panose="02020603020101020101"/>
              </a:rPr>
              <a:t>▶ 메뉴 </a:t>
            </a:r>
            <a:r>
              <a:rPr lang="en-US" altLang="ko-KR" sz="2000" b="1" dirty="0">
                <a:ea typeface="야놀자 야체 B" panose="02020603020101020101"/>
              </a:rPr>
              <a:t>Package</a:t>
            </a:r>
            <a:endParaRPr lang="ko-KR" altLang="en-US" sz="2000" b="1" dirty="0">
              <a:ea typeface="야놀자 야체 B" panose="02020603020101020101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D401CC-320C-437C-9B8A-235AF1E2291D}"/>
              </a:ext>
            </a:extLst>
          </p:cNvPr>
          <p:cNvSpPr txBox="1"/>
          <p:nvPr/>
        </p:nvSpPr>
        <p:spPr>
          <a:xfrm>
            <a:off x="5527557" y="975565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2)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메뉴 조회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49B34AE-AB38-440E-A94A-B281649A34C9}"/>
              </a:ext>
            </a:extLst>
          </p:cNvPr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A8745FC-FD9A-4BAA-8E09-A3FCF15FE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90" name="직각 삼각형 89">
              <a:extLst>
                <a:ext uri="{FF2B5EF4-FFF2-40B4-BE49-F238E27FC236}">
                  <a16:creationId xmlns:a16="http://schemas.microsoft.com/office/drawing/2014/main" id="{7C359654-CB6C-46D0-A702-93414136ED02}"/>
                </a:ext>
              </a:extLst>
            </p:cNvPr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339368C4-8C4B-4716-97E6-9E587BC64A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5" name="Freeform 5">
                <a:extLst>
                  <a:ext uri="{FF2B5EF4-FFF2-40B4-BE49-F238E27FC236}">
                    <a16:creationId xmlns:a16="http://schemas.microsoft.com/office/drawing/2014/main" id="{ABEF25C3-F82E-46E4-B09A-22AD6F038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6">
                <a:extLst>
                  <a:ext uri="{FF2B5EF4-FFF2-40B4-BE49-F238E27FC236}">
                    <a16:creationId xmlns:a16="http://schemas.microsoft.com/office/drawing/2014/main" id="{8BCC69E1-2719-401C-9CF9-F52A097CC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7">
                <a:extLst>
                  <a:ext uri="{FF2B5EF4-FFF2-40B4-BE49-F238E27FC236}">
                    <a16:creationId xmlns:a16="http://schemas.microsoft.com/office/drawing/2014/main" id="{45E54E82-BA94-4E8C-B845-B77AAC072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">
                <a:extLst>
                  <a:ext uri="{FF2B5EF4-FFF2-40B4-BE49-F238E27FC236}">
                    <a16:creationId xmlns:a16="http://schemas.microsoft.com/office/drawing/2014/main" id="{5E92FCA2-4983-4981-AC23-1BDEB39A5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9">
                <a:extLst>
                  <a:ext uri="{FF2B5EF4-FFF2-40B4-BE49-F238E27FC236}">
                    <a16:creationId xmlns:a16="http://schemas.microsoft.com/office/drawing/2014/main" id="{BEF5722E-9EC5-489E-8862-2B74E2D6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0">
                <a:extLst>
                  <a:ext uri="{FF2B5EF4-FFF2-40B4-BE49-F238E27FC236}">
                    <a16:creationId xmlns:a16="http://schemas.microsoft.com/office/drawing/2014/main" id="{B322CC16-8AEB-428C-BCD3-63B238C47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1">
                <a:extLst>
                  <a:ext uri="{FF2B5EF4-FFF2-40B4-BE49-F238E27FC236}">
                    <a16:creationId xmlns:a16="http://schemas.microsoft.com/office/drawing/2014/main" id="{B254873D-63DE-4DC0-9CBB-3F16B5F74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2">
                <a:extLst>
                  <a:ext uri="{FF2B5EF4-FFF2-40B4-BE49-F238E27FC236}">
                    <a16:creationId xmlns:a16="http://schemas.microsoft.com/office/drawing/2014/main" id="{759EF3CA-2DD1-452B-9856-BE407B8EC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3">
                <a:extLst>
                  <a:ext uri="{FF2B5EF4-FFF2-40B4-BE49-F238E27FC236}">
                    <a16:creationId xmlns:a16="http://schemas.microsoft.com/office/drawing/2014/main" id="{0141DE99-171C-47B1-887E-C06E052C0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4">
                <a:extLst>
                  <a:ext uri="{FF2B5EF4-FFF2-40B4-BE49-F238E27FC236}">
                    <a16:creationId xmlns:a16="http://schemas.microsoft.com/office/drawing/2014/main" id="{79FA7D45-3A5E-4D02-95CD-2BE0C0811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C5347EC2-0CA9-45FA-8FA3-17553A2C1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6">
                <a:extLst>
                  <a:ext uri="{FF2B5EF4-FFF2-40B4-BE49-F238E27FC236}">
                    <a16:creationId xmlns:a16="http://schemas.microsoft.com/office/drawing/2014/main" id="{1CCCD3AF-A436-4E67-9B90-76006EE9E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7">
                <a:extLst>
                  <a:ext uri="{FF2B5EF4-FFF2-40B4-BE49-F238E27FC236}">
                    <a16:creationId xmlns:a16="http://schemas.microsoft.com/office/drawing/2014/main" id="{7DF806E2-4D06-4ECD-9442-FC4414A6E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8">
                <a:extLst>
                  <a:ext uri="{FF2B5EF4-FFF2-40B4-BE49-F238E27FC236}">
                    <a16:creationId xmlns:a16="http://schemas.microsoft.com/office/drawing/2014/main" id="{52181A03-4ECB-4C1E-A487-152392F99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19">
                <a:extLst>
                  <a:ext uri="{FF2B5EF4-FFF2-40B4-BE49-F238E27FC236}">
                    <a16:creationId xmlns:a16="http://schemas.microsoft.com/office/drawing/2014/main" id="{AC3E049F-493B-4F06-A6AC-2620EE784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20">
                <a:extLst>
                  <a:ext uri="{FF2B5EF4-FFF2-40B4-BE49-F238E27FC236}">
                    <a16:creationId xmlns:a16="http://schemas.microsoft.com/office/drawing/2014/main" id="{CD88D696-4B47-4CEB-84D9-F169236DF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1">
                <a:extLst>
                  <a:ext uri="{FF2B5EF4-FFF2-40B4-BE49-F238E27FC236}">
                    <a16:creationId xmlns:a16="http://schemas.microsoft.com/office/drawing/2014/main" id="{7F709107-B87E-4BC0-9E36-C8A14A09C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2">
                <a:extLst>
                  <a:ext uri="{FF2B5EF4-FFF2-40B4-BE49-F238E27FC236}">
                    <a16:creationId xmlns:a16="http://schemas.microsoft.com/office/drawing/2014/main" id="{3FBFCAAB-78F5-471D-BE03-92D60DBF0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3">
                <a:extLst>
                  <a:ext uri="{FF2B5EF4-FFF2-40B4-BE49-F238E27FC236}">
                    <a16:creationId xmlns:a16="http://schemas.microsoft.com/office/drawing/2014/main" id="{2916FA71-8DA9-4EC3-B902-261CAC9A4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4">
                <a:extLst>
                  <a:ext uri="{FF2B5EF4-FFF2-40B4-BE49-F238E27FC236}">
                    <a16:creationId xmlns:a16="http://schemas.microsoft.com/office/drawing/2014/main" id="{6123528F-2F5D-41F2-9AA9-3A43DE713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25">
                <a:extLst>
                  <a:ext uri="{FF2B5EF4-FFF2-40B4-BE49-F238E27FC236}">
                    <a16:creationId xmlns:a16="http://schemas.microsoft.com/office/drawing/2014/main" id="{22C47FCC-5C49-493D-BDE5-B878163CD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26">
                <a:extLst>
                  <a:ext uri="{FF2B5EF4-FFF2-40B4-BE49-F238E27FC236}">
                    <a16:creationId xmlns:a16="http://schemas.microsoft.com/office/drawing/2014/main" id="{160BD699-3DA0-4BB2-A0EB-5BE8772A9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27">
                <a:extLst>
                  <a:ext uri="{FF2B5EF4-FFF2-40B4-BE49-F238E27FC236}">
                    <a16:creationId xmlns:a16="http://schemas.microsoft.com/office/drawing/2014/main" id="{FFF4CAD2-2C0D-4D71-995A-362492113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28">
                <a:extLst>
                  <a:ext uri="{FF2B5EF4-FFF2-40B4-BE49-F238E27FC236}">
                    <a16:creationId xmlns:a16="http://schemas.microsoft.com/office/drawing/2014/main" id="{51EDA7B4-EB2A-470B-A862-A5840D4FF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29">
                <a:extLst>
                  <a:ext uri="{FF2B5EF4-FFF2-40B4-BE49-F238E27FC236}">
                    <a16:creationId xmlns:a16="http://schemas.microsoft.com/office/drawing/2014/main" id="{82846CF7-1D97-4DD4-96B8-6AA7FA809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0">
                <a:extLst>
                  <a:ext uri="{FF2B5EF4-FFF2-40B4-BE49-F238E27FC236}">
                    <a16:creationId xmlns:a16="http://schemas.microsoft.com/office/drawing/2014/main" id="{0CB26345-D5C3-4F1E-97D6-CCFC0099B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1">
                <a:extLst>
                  <a:ext uri="{FF2B5EF4-FFF2-40B4-BE49-F238E27FC236}">
                    <a16:creationId xmlns:a16="http://schemas.microsoft.com/office/drawing/2014/main" id="{340F0D62-53E0-4DD9-BEF4-E78450B02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2">
                <a:extLst>
                  <a:ext uri="{FF2B5EF4-FFF2-40B4-BE49-F238E27FC236}">
                    <a16:creationId xmlns:a16="http://schemas.microsoft.com/office/drawing/2014/main" id="{342E06D5-D50C-4E08-9485-55CE0410D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3">
                <a:extLst>
                  <a:ext uri="{FF2B5EF4-FFF2-40B4-BE49-F238E27FC236}">
                    <a16:creationId xmlns:a16="http://schemas.microsoft.com/office/drawing/2014/main" id="{F7C4B36F-65F1-474E-8B2D-E64B943A7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34">
                <a:extLst>
                  <a:ext uri="{FF2B5EF4-FFF2-40B4-BE49-F238E27FC236}">
                    <a16:creationId xmlns:a16="http://schemas.microsoft.com/office/drawing/2014/main" id="{1D6114DB-F1DC-46F8-835A-73008E195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35">
                <a:extLst>
                  <a:ext uri="{FF2B5EF4-FFF2-40B4-BE49-F238E27FC236}">
                    <a16:creationId xmlns:a16="http://schemas.microsoft.com/office/drawing/2014/main" id="{56C64AE8-C26E-4691-B798-9D790F502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36">
                <a:extLst>
                  <a:ext uri="{FF2B5EF4-FFF2-40B4-BE49-F238E27FC236}">
                    <a16:creationId xmlns:a16="http://schemas.microsoft.com/office/drawing/2014/main" id="{2C9E569C-13BB-4FFE-94D6-AFD288A80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37">
                <a:extLst>
                  <a:ext uri="{FF2B5EF4-FFF2-40B4-BE49-F238E27FC236}">
                    <a16:creationId xmlns:a16="http://schemas.microsoft.com/office/drawing/2014/main" id="{8150BD26-0E25-4D9C-A225-F84A33475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38">
                <a:extLst>
                  <a:ext uri="{FF2B5EF4-FFF2-40B4-BE49-F238E27FC236}">
                    <a16:creationId xmlns:a16="http://schemas.microsoft.com/office/drawing/2014/main" id="{45B0514D-65D9-449C-887F-034250889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39">
                <a:extLst>
                  <a:ext uri="{FF2B5EF4-FFF2-40B4-BE49-F238E27FC236}">
                    <a16:creationId xmlns:a16="http://schemas.microsoft.com/office/drawing/2014/main" id="{51847855-7994-4899-9D61-0792EA38A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40">
                <a:extLst>
                  <a:ext uri="{FF2B5EF4-FFF2-40B4-BE49-F238E27FC236}">
                    <a16:creationId xmlns:a16="http://schemas.microsoft.com/office/drawing/2014/main" id="{88C13B6B-71AB-4154-BB87-9A4FAE3A7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41">
                <a:extLst>
                  <a:ext uri="{FF2B5EF4-FFF2-40B4-BE49-F238E27FC236}">
                    <a16:creationId xmlns:a16="http://schemas.microsoft.com/office/drawing/2014/main" id="{1B206B1E-FBBB-4F58-A4FF-0B57D5E63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42">
                <a:extLst>
                  <a:ext uri="{FF2B5EF4-FFF2-40B4-BE49-F238E27FC236}">
                    <a16:creationId xmlns:a16="http://schemas.microsoft.com/office/drawing/2014/main" id="{DAF75F43-F97F-4CE1-B0AA-9159BC569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43">
                <a:extLst>
                  <a:ext uri="{FF2B5EF4-FFF2-40B4-BE49-F238E27FC236}">
                    <a16:creationId xmlns:a16="http://schemas.microsoft.com/office/drawing/2014/main" id="{669564F0-32D5-4064-91AB-FC6A91D8F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44">
                <a:extLst>
                  <a:ext uri="{FF2B5EF4-FFF2-40B4-BE49-F238E27FC236}">
                    <a16:creationId xmlns:a16="http://schemas.microsoft.com/office/drawing/2014/main" id="{F63AAC65-461D-4E18-B4D2-1138E5E22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45">
                <a:extLst>
                  <a:ext uri="{FF2B5EF4-FFF2-40B4-BE49-F238E27FC236}">
                    <a16:creationId xmlns:a16="http://schemas.microsoft.com/office/drawing/2014/main" id="{5B6DD30E-D41F-4260-8ED1-687C18662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46">
                <a:extLst>
                  <a:ext uri="{FF2B5EF4-FFF2-40B4-BE49-F238E27FC236}">
                    <a16:creationId xmlns:a16="http://schemas.microsoft.com/office/drawing/2014/main" id="{9153BE93-AD7F-4334-87FF-FAF029253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47">
                <a:extLst>
                  <a:ext uri="{FF2B5EF4-FFF2-40B4-BE49-F238E27FC236}">
                    <a16:creationId xmlns:a16="http://schemas.microsoft.com/office/drawing/2014/main" id="{0844649E-87DE-4E3A-963D-D8999534F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48">
                <a:extLst>
                  <a:ext uri="{FF2B5EF4-FFF2-40B4-BE49-F238E27FC236}">
                    <a16:creationId xmlns:a16="http://schemas.microsoft.com/office/drawing/2014/main" id="{B525944B-EA91-4882-8BE7-483E490B6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49">
                <a:extLst>
                  <a:ext uri="{FF2B5EF4-FFF2-40B4-BE49-F238E27FC236}">
                    <a16:creationId xmlns:a16="http://schemas.microsoft.com/office/drawing/2014/main" id="{EE1D5EC1-ED50-429D-80B6-B9CD0D0AF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50">
                <a:extLst>
                  <a:ext uri="{FF2B5EF4-FFF2-40B4-BE49-F238E27FC236}">
                    <a16:creationId xmlns:a16="http://schemas.microsoft.com/office/drawing/2014/main" id="{1C619170-C894-4E26-AC26-661C741E9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51">
                <a:extLst>
                  <a:ext uri="{FF2B5EF4-FFF2-40B4-BE49-F238E27FC236}">
                    <a16:creationId xmlns:a16="http://schemas.microsoft.com/office/drawing/2014/main" id="{B32143C9-1E44-45DE-B7EC-8A975F45C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52">
                <a:extLst>
                  <a:ext uri="{FF2B5EF4-FFF2-40B4-BE49-F238E27FC236}">
                    <a16:creationId xmlns:a16="http://schemas.microsoft.com/office/drawing/2014/main" id="{56896520-C20F-4863-A008-160B5E41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53">
                <a:extLst>
                  <a:ext uri="{FF2B5EF4-FFF2-40B4-BE49-F238E27FC236}">
                    <a16:creationId xmlns:a16="http://schemas.microsoft.com/office/drawing/2014/main" id="{7A6B9D05-990B-4EBF-AEED-4FA37341F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4">
                <a:extLst>
                  <a:ext uri="{FF2B5EF4-FFF2-40B4-BE49-F238E27FC236}">
                    <a16:creationId xmlns:a16="http://schemas.microsoft.com/office/drawing/2014/main" id="{8781A31A-EEE9-4ED7-9146-5166087E4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5">
                <a:extLst>
                  <a:ext uri="{FF2B5EF4-FFF2-40B4-BE49-F238E27FC236}">
                    <a16:creationId xmlns:a16="http://schemas.microsoft.com/office/drawing/2014/main" id="{5436DBB7-1897-4758-84A9-FF81E4807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6">
                <a:extLst>
                  <a:ext uri="{FF2B5EF4-FFF2-40B4-BE49-F238E27FC236}">
                    <a16:creationId xmlns:a16="http://schemas.microsoft.com/office/drawing/2014/main" id="{CACC07A6-0216-4E65-A100-0BB1D0774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57">
                <a:extLst>
                  <a:ext uri="{FF2B5EF4-FFF2-40B4-BE49-F238E27FC236}">
                    <a16:creationId xmlns:a16="http://schemas.microsoft.com/office/drawing/2014/main" id="{DC1A4CD6-7C20-42C9-958A-B52119994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58">
                <a:extLst>
                  <a:ext uri="{FF2B5EF4-FFF2-40B4-BE49-F238E27FC236}">
                    <a16:creationId xmlns:a16="http://schemas.microsoft.com/office/drawing/2014/main" id="{1E4B8DA0-891A-48B2-81C3-CBD7F64D0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59">
                <a:extLst>
                  <a:ext uri="{FF2B5EF4-FFF2-40B4-BE49-F238E27FC236}">
                    <a16:creationId xmlns:a16="http://schemas.microsoft.com/office/drawing/2014/main" id="{F2F51D90-96A8-47CF-9160-EB28044F3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0">
                <a:extLst>
                  <a:ext uri="{FF2B5EF4-FFF2-40B4-BE49-F238E27FC236}">
                    <a16:creationId xmlns:a16="http://schemas.microsoft.com/office/drawing/2014/main" id="{06B2C475-8E73-476E-9C1F-B1EE642A8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61">
                <a:extLst>
                  <a:ext uri="{FF2B5EF4-FFF2-40B4-BE49-F238E27FC236}">
                    <a16:creationId xmlns:a16="http://schemas.microsoft.com/office/drawing/2014/main" id="{F5565ACE-34BB-4CC1-97FC-BA954F3E4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62">
                <a:extLst>
                  <a:ext uri="{FF2B5EF4-FFF2-40B4-BE49-F238E27FC236}">
                    <a16:creationId xmlns:a16="http://schemas.microsoft.com/office/drawing/2014/main" id="{FF32F42D-57CD-464E-9DF6-04005874C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3">
                <a:extLst>
                  <a:ext uri="{FF2B5EF4-FFF2-40B4-BE49-F238E27FC236}">
                    <a16:creationId xmlns:a16="http://schemas.microsoft.com/office/drawing/2014/main" id="{82578F19-6D20-4D27-A0FF-204430D90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64">
                <a:extLst>
                  <a:ext uri="{FF2B5EF4-FFF2-40B4-BE49-F238E27FC236}">
                    <a16:creationId xmlns:a16="http://schemas.microsoft.com/office/drawing/2014/main" id="{4141E207-D9F5-4735-9292-03D0A6027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65">
                <a:extLst>
                  <a:ext uri="{FF2B5EF4-FFF2-40B4-BE49-F238E27FC236}">
                    <a16:creationId xmlns:a16="http://schemas.microsoft.com/office/drawing/2014/main" id="{DE7A4532-9B4E-4115-9BDF-F70D9727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6">
                <a:extLst>
                  <a:ext uri="{FF2B5EF4-FFF2-40B4-BE49-F238E27FC236}">
                    <a16:creationId xmlns:a16="http://schemas.microsoft.com/office/drawing/2014/main" id="{36A6C0A1-30FF-44A7-B99B-C6C8D4D64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67">
                <a:extLst>
                  <a:ext uri="{FF2B5EF4-FFF2-40B4-BE49-F238E27FC236}">
                    <a16:creationId xmlns:a16="http://schemas.microsoft.com/office/drawing/2014/main" id="{28A8DC73-B384-4CE8-8C3A-7A17A79F7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68">
                <a:extLst>
                  <a:ext uri="{FF2B5EF4-FFF2-40B4-BE49-F238E27FC236}">
                    <a16:creationId xmlns:a16="http://schemas.microsoft.com/office/drawing/2014/main" id="{C0A97E18-17FD-43E1-B4A5-6B1EF0BC4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69">
                <a:extLst>
                  <a:ext uri="{FF2B5EF4-FFF2-40B4-BE49-F238E27FC236}">
                    <a16:creationId xmlns:a16="http://schemas.microsoft.com/office/drawing/2014/main" id="{6B32EE46-BE5D-4B7A-90C2-025A5AE52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70">
                <a:extLst>
                  <a:ext uri="{FF2B5EF4-FFF2-40B4-BE49-F238E27FC236}">
                    <a16:creationId xmlns:a16="http://schemas.microsoft.com/office/drawing/2014/main" id="{C19D6670-AE7F-40BC-AA47-61080AE90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F66CF983-DA84-45F7-88BD-84217A2EC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C629C77-A778-415C-8BA8-43D86F430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3827EFE2-8360-4462-BF82-A16524EEE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A49BE7CD-34D9-41A8-8C6B-FC0B0CC01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806" y="2267846"/>
            <a:ext cx="7531974" cy="31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28A802E-94FB-4FAA-BA1C-9116CD14D31B}"/>
              </a:ext>
            </a:extLst>
          </p:cNvPr>
          <p:cNvGraphicFramePr>
            <a:graphicFrameLocks noGrp="1"/>
          </p:cNvGraphicFramePr>
          <p:nvPr/>
        </p:nvGraphicFramePr>
        <p:xfrm>
          <a:off x="5788215" y="1397980"/>
          <a:ext cx="5940425" cy="2329158"/>
        </p:xfrm>
        <a:graphic>
          <a:graphicData uri="http://schemas.openxmlformats.org/drawingml/2006/table">
            <a:tbl>
              <a:tblPr/>
              <a:tblGrid>
                <a:gridCol w="939546">
                  <a:extLst>
                    <a:ext uri="{9D8B030D-6E8A-4147-A177-3AD203B41FA5}">
                      <a16:colId xmlns:a16="http://schemas.microsoft.com/office/drawing/2014/main" val="3889711173"/>
                    </a:ext>
                  </a:extLst>
                </a:gridCol>
                <a:gridCol w="2337816">
                  <a:extLst>
                    <a:ext uri="{9D8B030D-6E8A-4147-A177-3AD203B41FA5}">
                      <a16:colId xmlns:a16="http://schemas.microsoft.com/office/drawing/2014/main" val="3165959576"/>
                    </a:ext>
                  </a:extLst>
                </a:gridCol>
                <a:gridCol w="1151763">
                  <a:extLst>
                    <a:ext uri="{9D8B030D-6E8A-4147-A177-3AD203B41FA5}">
                      <a16:colId xmlns:a16="http://schemas.microsoft.com/office/drawing/2014/main" val="1566958158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12637354"/>
                    </a:ext>
                  </a:extLst>
                </a:gridCol>
              </a:tblGrid>
              <a:tr h="2619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Concrete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 Case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UC001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498562"/>
                  </a:ext>
                </a:extLst>
              </a:tr>
              <a:tr h="2619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주문하기 위해 메뉴를 조회하는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 Class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14856"/>
                  </a:ext>
                </a:extLst>
              </a:tr>
              <a:tr h="5164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-page scroll : int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-menu category : string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05055"/>
                  </a:ext>
                </a:extLst>
              </a:tr>
              <a:tr h="102546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함수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선택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void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요청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void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+set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+set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4388"/>
                  </a:ext>
                </a:extLst>
              </a:tr>
              <a:tr h="2632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관계성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70112"/>
                  </a:ext>
                </a:extLst>
              </a:tr>
            </a:tbl>
          </a:graphicData>
        </a:graphic>
      </p:graphicFrame>
      <p:sp>
        <p:nvSpPr>
          <p:cNvPr id="158" name="TextBox 157">
            <a:extLst>
              <a:ext uri="{FF2B5EF4-FFF2-40B4-BE49-F238E27FC236}">
                <a16:creationId xmlns:a16="http://schemas.microsoft.com/office/drawing/2014/main" id="{3E088451-1DB9-41C2-B0F9-59B6A82981D3}"/>
              </a:ext>
            </a:extLst>
          </p:cNvPr>
          <p:cNvSpPr txBox="1"/>
          <p:nvPr/>
        </p:nvSpPr>
        <p:spPr>
          <a:xfrm>
            <a:off x="5527557" y="4042862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3)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메뉴 선택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4E96734-69DF-4D0D-83EC-C746AA2E444F}"/>
              </a:ext>
            </a:extLst>
          </p:cNvPr>
          <p:cNvGraphicFramePr>
            <a:graphicFrameLocks noGrp="1"/>
          </p:cNvGraphicFramePr>
          <p:nvPr/>
        </p:nvGraphicFramePr>
        <p:xfrm>
          <a:off x="5788215" y="4466745"/>
          <a:ext cx="5940425" cy="1880620"/>
        </p:xfrm>
        <a:graphic>
          <a:graphicData uri="http://schemas.openxmlformats.org/drawingml/2006/table">
            <a:tbl>
              <a:tblPr/>
              <a:tblGrid>
                <a:gridCol w="939546">
                  <a:extLst>
                    <a:ext uri="{9D8B030D-6E8A-4147-A177-3AD203B41FA5}">
                      <a16:colId xmlns:a16="http://schemas.microsoft.com/office/drawing/2014/main" val="3053562127"/>
                    </a:ext>
                  </a:extLst>
                </a:gridCol>
                <a:gridCol w="2337816">
                  <a:extLst>
                    <a:ext uri="{9D8B030D-6E8A-4147-A177-3AD203B41FA5}">
                      <a16:colId xmlns:a16="http://schemas.microsoft.com/office/drawing/2014/main" val="2381959746"/>
                    </a:ext>
                  </a:extLst>
                </a:gridCol>
                <a:gridCol w="1151763">
                  <a:extLst>
                    <a:ext uri="{9D8B030D-6E8A-4147-A177-3AD203B41FA5}">
                      <a16:colId xmlns:a16="http://schemas.microsoft.com/office/drawing/2014/main" val="1526256321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953803544"/>
                    </a:ext>
                  </a:extLst>
                </a:gridCol>
              </a:tblGrid>
              <a:tr h="3146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Concrete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 Case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UC002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288172"/>
                  </a:ext>
                </a:extLst>
              </a:tr>
              <a:tr h="3146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원하는 메뉴를 선택하는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 Class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5820"/>
                  </a:ext>
                </a:extLst>
              </a:tr>
              <a:tr h="3146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-selected menu : string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014110"/>
                  </a:ext>
                </a:extLst>
              </a:tr>
              <a:tr h="6203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함수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번호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+set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349952"/>
                  </a:ext>
                </a:extLst>
              </a:tr>
              <a:tr h="316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관계성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742535"/>
                  </a:ext>
                </a:extLst>
              </a:tr>
            </a:tbl>
          </a:graphicData>
        </a:graphic>
      </p:graphicFrame>
      <p:pic>
        <p:nvPicPr>
          <p:cNvPr id="159" name="_x404874632">
            <a:extLst>
              <a:ext uri="{FF2B5EF4-FFF2-40B4-BE49-F238E27FC236}">
                <a16:creationId xmlns:a16="http://schemas.microsoft.com/office/drawing/2014/main" id="{49948982-C07B-4C54-A9A0-22FF8AD89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7" t="-1551" r="-911" b="-182"/>
          <a:stretch/>
        </p:blipFill>
        <p:spPr bwMode="auto">
          <a:xfrm>
            <a:off x="162043" y="2689808"/>
            <a:ext cx="5283200" cy="36641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25438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7B6870-B316-48E9-BB21-F795C9A580D8}"/>
              </a:ext>
            </a:extLst>
          </p:cNvPr>
          <p:cNvSpPr/>
          <p:nvPr/>
        </p:nvSpPr>
        <p:spPr>
          <a:xfrm>
            <a:off x="2897045" y="199658"/>
            <a:ext cx="561975" cy="56197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773E80-AE03-4FAE-8D56-CB0C00713E28}"/>
              </a:ext>
            </a:extLst>
          </p:cNvPr>
          <p:cNvSpPr/>
          <p:nvPr/>
        </p:nvSpPr>
        <p:spPr>
          <a:xfrm>
            <a:off x="3459020" y="233381"/>
            <a:ext cx="7997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소프트웨어 설계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모듈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패키지 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556CE-C612-49D5-AE76-912E3B52A3EB}"/>
              </a:ext>
            </a:extLst>
          </p:cNvPr>
          <p:cNvSpPr txBox="1"/>
          <p:nvPr/>
        </p:nvSpPr>
        <p:spPr>
          <a:xfrm>
            <a:off x="2907329" y="891129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야놀자 야체 B" panose="02020603020101020101"/>
              </a:rPr>
              <a:t>▶ 메뉴 </a:t>
            </a:r>
            <a:r>
              <a:rPr lang="en-US" altLang="ko-KR" sz="2000" b="1" dirty="0">
                <a:ea typeface="야놀자 야체 B" panose="02020603020101020101"/>
              </a:rPr>
              <a:t>Package</a:t>
            </a:r>
            <a:endParaRPr lang="ko-KR" altLang="en-US" sz="2000" b="1" dirty="0">
              <a:ea typeface="야놀자 야체 B" panose="02020603020101020101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D401CC-320C-437C-9B8A-235AF1E2291D}"/>
              </a:ext>
            </a:extLst>
          </p:cNvPr>
          <p:cNvSpPr txBox="1"/>
          <p:nvPr/>
        </p:nvSpPr>
        <p:spPr>
          <a:xfrm>
            <a:off x="5527557" y="975565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4)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메뉴 확인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49B34AE-AB38-440E-A94A-B281649A34C9}"/>
              </a:ext>
            </a:extLst>
          </p:cNvPr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A8745FC-FD9A-4BAA-8E09-A3FCF15FE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90" name="직각 삼각형 89">
              <a:extLst>
                <a:ext uri="{FF2B5EF4-FFF2-40B4-BE49-F238E27FC236}">
                  <a16:creationId xmlns:a16="http://schemas.microsoft.com/office/drawing/2014/main" id="{7C359654-CB6C-46D0-A702-93414136ED02}"/>
                </a:ext>
              </a:extLst>
            </p:cNvPr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339368C4-8C4B-4716-97E6-9E587BC64A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5" name="Freeform 5">
                <a:extLst>
                  <a:ext uri="{FF2B5EF4-FFF2-40B4-BE49-F238E27FC236}">
                    <a16:creationId xmlns:a16="http://schemas.microsoft.com/office/drawing/2014/main" id="{ABEF25C3-F82E-46E4-B09A-22AD6F038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6">
                <a:extLst>
                  <a:ext uri="{FF2B5EF4-FFF2-40B4-BE49-F238E27FC236}">
                    <a16:creationId xmlns:a16="http://schemas.microsoft.com/office/drawing/2014/main" id="{8BCC69E1-2719-401C-9CF9-F52A097CC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7">
                <a:extLst>
                  <a:ext uri="{FF2B5EF4-FFF2-40B4-BE49-F238E27FC236}">
                    <a16:creationId xmlns:a16="http://schemas.microsoft.com/office/drawing/2014/main" id="{45E54E82-BA94-4E8C-B845-B77AAC072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">
                <a:extLst>
                  <a:ext uri="{FF2B5EF4-FFF2-40B4-BE49-F238E27FC236}">
                    <a16:creationId xmlns:a16="http://schemas.microsoft.com/office/drawing/2014/main" id="{5E92FCA2-4983-4981-AC23-1BDEB39A5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9">
                <a:extLst>
                  <a:ext uri="{FF2B5EF4-FFF2-40B4-BE49-F238E27FC236}">
                    <a16:creationId xmlns:a16="http://schemas.microsoft.com/office/drawing/2014/main" id="{BEF5722E-9EC5-489E-8862-2B74E2D6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0">
                <a:extLst>
                  <a:ext uri="{FF2B5EF4-FFF2-40B4-BE49-F238E27FC236}">
                    <a16:creationId xmlns:a16="http://schemas.microsoft.com/office/drawing/2014/main" id="{B322CC16-8AEB-428C-BCD3-63B238C47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1">
                <a:extLst>
                  <a:ext uri="{FF2B5EF4-FFF2-40B4-BE49-F238E27FC236}">
                    <a16:creationId xmlns:a16="http://schemas.microsoft.com/office/drawing/2014/main" id="{B254873D-63DE-4DC0-9CBB-3F16B5F74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2">
                <a:extLst>
                  <a:ext uri="{FF2B5EF4-FFF2-40B4-BE49-F238E27FC236}">
                    <a16:creationId xmlns:a16="http://schemas.microsoft.com/office/drawing/2014/main" id="{759EF3CA-2DD1-452B-9856-BE407B8EC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3">
                <a:extLst>
                  <a:ext uri="{FF2B5EF4-FFF2-40B4-BE49-F238E27FC236}">
                    <a16:creationId xmlns:a16="http://schemas.microsoft.com/office/drawing/2014/main" id="{0141DE99-171C-47B1-887E-C06E052C0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4">
                <a:extLst>
                  <a:ext uri="{FF2B5EF4-FFF2-40B4-BE49-F238E27FC236}">
                    <a16:creationId xmlns:a16="http://schemas.microsoft.com/office/drawing/2014/main" id="{79FA7D45-3A5E-4D02-95CD-2BE0C0811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C5347EC2-0CA9-45FA-8FA3-17553A2C1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6">
                <a:extLst>
                  <a:ext uri="{FF2B5EF4-FFF2-40B4-BE49-F238E27FC236}">
                    <a16:creationId xmlns:a16="http://schemas.microsoft.com/office/drawing/2014/main" id="{1CCCD3AF-A436-4E67-9B90-76006EE9E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7">
                <a:extLst>
                  <a:ext uri="{FF2B5EF4-FFF2-40B4-BE49-F238E27FC236}">
                    <a16:creationId xmlns:a16="http://schemas.microsoft.com/office/drawing/2014/main" id="{7DF806E2-4D06-4ECD-9442-FC4414A6E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8">
                <a:extLst>
                  <a:ext uri="{FF2B5EF4-FFF2-40B4-BE49-F238E27FC236}">
                    <a16:creationId xmlns:a16="http://schemas.microsoft.com/office/drawing/2014/main" id="{52181A03-4ECB-4C1E-A487-152392F99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19">
                <a:extLst>
                  <a:ext uri="{FF2B5EF4-FFF2-40B4-BE49-F238E27FC236}">
                    <a16:creationId xmlns:a16="http://schemas.microsoft.com/office/drawing/2014/main" id="{AC3E049F-493B-4F06-A6AC-2620EE784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20">
                <a:extLst>
                  <a:ext uri="{FF2B5EF4-FFF2-40B4-BE49-F238E27FC236}">
                    <a16:creationId xmlns:a16="http://schemas.microsoft.com/office/drawing/2014/main" id="{CD88D696-4B47-4CEB-84D9-F169236DF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1">
                <a:extLst>
                  <a:ext uri="{FF2B5EF4-FFF2-40B4-BE49-F238E27FC236}">
                    <a16:creationId xmlns:a16="http://schemas.microsoft.com/office/drawing/2014/main" id="{7F709107-B87E-4BC0-9E36-C8A14A09C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2">
                <a:extLst>
                  <a:ext uri="{FF2B5EF4-FFF2-40B4-BE49-F238E27FC236}">
                    <a16:creationId xmlns:a16="http://schemas.microsoft.com/office/drawing/2014/main" id="{3FBFCAAB-78F5-471D-BE03-92D60DBF0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3">
                <a:extLst>
                  <a:ext uri="{FF2B5EF4-FFF2-40B4-BE49-F238E27FC236}">
                    <a16:creationId xmlns:a16="http://schemas.microsoft.com/office/drawing/2014/main" id="{2916FA71-8DA9-4EC3-B902-261CAC9A4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4">
                <a:extLst>
                  <a:ext uri="{FF2B5EF4-FFF2-40B4-BE49-F238E27FC236}">
                    <a16:creationId xmlns:a16="http://schemas.microsoft.com/office/drawing/2014/main" id="{6123528F-2F5D-41F2-9AA9-3A43DE713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25">
                <a:extLst>
                  <a:ext uri="{FF2B5EF4-FFF2-40B4-BE49-F238E27FC236}">
                    <a16:creationId xmlns:a16="http://schemas.microsoft.com/office/drawing/2014/main" id="{22C47FCC-5C49-493D-BDE5-B878163CD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26">
                <a:extLst>
                  <a:ext uri="{FF2B5EF4-FFF2-40B4-BE49-F238E27FC236}">
                    <a16:creationId xmlns:a16="http://schemas.microsoft.com/office/drawing/2014/main" id="{160BD699-3DA0-4BB2-A0EB-5BE8772A9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27">
                <a:extLst>
                  <a:ext uri="{FF2B5EF4-FFF2-40B4-BE49-F238E27FC236}">
                    <a16:creationId xmlns:a16="http://schemas.microsoft.com/office/drawing/2014/main" id="{FFF4CAD2-2C0D-4D71-995A-362492113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28">
                <a:extLst>
                  <a:ext uri="{FF2B5EF4-FFF2-40B4-BE49-F238E27FC236}">
                    <a16:creationId xmlns:a16="http://schemas.microsoft.com/office/drawing/2014/main" id="{51EDA7B4-EB2A-470B-A862-A5840D4FF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29">
                <a:extLst>
                  <a:ext uri="{FF2B5EF4-FFF2-40B4-BE49-F238E27FC236}">
                    <a16:creationId xmlns:a16="http://schemas.microsoft.com/office/drawing/2014/main" id="{82846CF7-1D97-4DD4-96B8-6AA7FA809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0">
                <a:extLst>
                  <a:ext uri="{FF2B5EF4-FFF2-40B4-BE49-F238E27FC236}">
                    <a16:creationId xmlns:a16="http://schemas.microsoft.com/office/drawing/2014/main" id="{0CB26345-D5C3-4F1E-97D6-CCFC0099B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1">
                <a:extLst>
                  <a:ext uri="{FF2B5EF4-FFF2-40B4-BE49-F238E27FC236}">
                    <a16:creationId xmlns:a16="http://schemas.microsoft.com/office/drawing/2014/main" id="{340F0D62-53E0-4DD9-BEF4-E78450B02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2">
                <a:extLst>
                  <a:ext uri="{FF2B5EF4-FFF2-40B4-BE49-F238E27FC236}">
                    <a16:creationId xmlns:a16="http://schemas.microsoft.com/office/drawing/2014/main" id="{342E06D5-D50C-4E08-9485-55CE0410D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3">
                <a:extLst>
                  <a:ext uri="{FF2B5EF4-FFF2-40B4-BE49-F238E27FC236}">
                    <a16:creationId xmlns:a16="http://schemas.microsoft.com/office/drawing/2014/main" id="{F7C4B36F-65F1-474E-8B2D-E64B943A7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34">
                <a:extLst>
                  <a:ext uri="{FF2B5EF4-FFF2-40B4-BE49-F238E27FC236}">
                    <a16:creationId xmlns:a16="http://schemas.microsoft.com/office/drawing/2014/main" id="{1D6114DB-F1DC-46F8-835A-73008E195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35">
                <a:extLst>
                  <a:ext uri="{FF2B5EF4-FFF2-40B4-BE49-F238E27FC236}">
                    <a16:creationId xmlns:a16="http://schemas.microsoft.com/office/drawing/2014/main" id="{56C64AE8-C26E-4691-B798-9D790F502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36">
                <a:extLst>
                  <a:ext uri="{FF2B5EF4-FFF2-40B4-BE49-F238E27FC236}">
                    <a16:creationId xmlns:a16="http://schemas.microsoft.com/office/drawing/2014/main" id="{2C9E569C-13BB-4FFE-94D6-AFD288A80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37">
                <a:extLst>
                  <a:ext uri="{FF2B5EF4-FFF2-40B4-BE49-F238E27FC236}">
                    <a16:creationId xmlns:a16="http://schemas.microsoft.com/office/drawing/2014/main" id="{8150BD26-0E25-4D9C-A225-F84A33475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38">
                <a:extLst>
                  <a:ext uri="{FF2B5EF4-FFF2-40B4-BE49-F238E27FC236}">
                    <a16:creationId xmlns:a16="http://schemas.microsoft.com/office/drawing/2014/main" id="{45B0514D-65D9-449C-887F-034250889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39">
                <a:extLst>
                  <a:ext uri="{FF2B5EF4-FFF2-40B4-BE49-F238E27FC236}">
                    <a16:creationId xmlns:a16="http://schemas.microsoft.com/office/drawing/2014/main" id="{51847855-7994-4899-9D61-0792EA38A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40">
                <a:extLst>
                  <a:ext uri="{FF2B5EF4-FFF2-40B4-BE49-F238E27FC236}">
                    <a16:creationId xmlns:a16="http://schemas.microsoft.com/office/drawing/2014/main" id="{88C13B6B-71AB-4154-BB87-9A4FAE3A7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41">
                <a:extLst>
                  <a:ext uri="{FF2B5EF4-FFF2-40B4-BE49-F238E27FC236}">
                    <a16:creationId xmlns:a16="http://schemas.microsoft.com/office/drawing/2014/main" id="{1B206B1E-FBBB-4F58-A4FF-0B57D5E63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42">
                <a:extLst>
                  <a:ext uri="{FF2B5EF4-FFF2-40B4-BE49-F238E27FC236}">
                    <a16:creationId xmlns:a16="http://schemas.microsoft.com/office/drawing/2014/main" id="{DAF75F43-F97F-4CE1-B0AA-9159BC569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43">
                <a:extLst>
                  <a:ext uri="{FF2B5EF4-FFF2-40B4-BE49-F238E27FC236}">
                    <a16:creationId xmlns:a16="http://schemas.microsoft.com/office/drawing/2014/main" id="{669564F0-32D5-4064-91AB-FC6A91D8F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44">
                <a:extLst>
                  <a:ext uri="{FF2B5EF4-FFF2-40B4-BE49-F238E27FC236}">
                    <a16:creationId xmlns:a16="http://schemas.microsoft.com/office/drawing/2014/main" id="{F63AAC65-461D-4E18-B4D2-1138E5E22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45">
                <a:extLst>
                  <a:ext uri="{FF2B5EF4-FFF2-40B4-BE49-F238E27FC236}">
                    <a16:creationId xmlns:a16="http://schemas.microsoft.com/office/drawing/2014/main" id="{5B6DD30E-D41F-4260-8ED1-687C18662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46">
                <a:extLst>
                  <a:ext uri="{FF2B5EF4-FFF2-40B4-BE49-F238E27FC236}">
                    <a16:creationId xmlns:a16="http://schemas.microsoft.com/office/drawing/2014/main" id="{9153BE93-AD7F-4334-87FF-FAF029253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47">
                <a:extLst>
                  <a:ext uri="{FF2B5EF4-FFF2-40B4-BE49-F238E27FC236}">
                    <a16:creationId xmlns:a16="http://schemas.microsoft.com/office/drawing/2014/main" id="{0844649E-87DE-4E3A-963D-D8999534F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48">
                <a:extLst>
                  <a:ext uri="{FF2B5EF4-FFF2-40B4-BE49-F238E27FC236}">
                    <a16:creationId xmlns:a16="http://schemas.microsoft.com/office/drawing/2014/main" id="{B525944B-EA91-4882-8BE7-483E490B6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49">
                <a:extLst>
                  <a:ext uri="{FF2B5EF4-FFF2-40B4-BE49-F238E27FC236}">
                    <a16:creationId xmlns:a16="http://schemas.microsoft.com/office/drawing/2014/main" id="{EE1D5EC1-ED50-429D-80B6-B9CD0D0AF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50">
                <a:extLst>
                  <a:ext uri="{FF2B5EF4-FFF2-40B4-BE49-F238E27FC236}">
                    <a16:creationId xmlns:a16="http://schemas.microsoft.com/office/drawing/2014/main" id="{1C619170-C894-4E26-AC26-661C741E9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51">
                <a:extLst>
                  <a:ext uri="{FF2B5EF4-FFF2-40B4-BE49-F238E27FC236}">
                    <a16:creationId xmlns:a16="http://schemas.microsoft.com/office/drawing/2014/main" id="{B32143C9-1E44-45DE-B7EC-8A975F45C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52">
                <a:extLst>
                  <a:ext uri="{FF2B5EF4-FFF2-40B4-BE49-F238E27FC236}">
                    <a16:creationId xmlns:a16="http://schemas.microsoft.com/office/drawing/2014/main" id="{56896520-C20F-4863-A008-160B5E41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53">
                <a:extLst>
                  <a:ext uri="{FF2B5EF4-FFF2-40B4-BE49-F238E27FC236}">
                    <a16:creationId xmlns:a16="http://schemas.microsoft.com/office/drawing/2014/main" id="{7A6B9D05-990B-4EBF-AEED-4FA37341F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4">
                <a:extLst>
                  <a:ext uri="{FF2B5EF4-FFF2-40B4-BE49-F238E27FC236}">
                    <a16:creationId xmlns:a16="http://schemas.microsoft.com/office/drawing/2014/main" id="{8781A31A-EEE9-4ED7-9146-5166087E4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5">
                <a:extLst>
                  <a:ext uri="{FF2B5EF4-FFF2-40B4-BE49-F238E27FC236}">
                    <a16:creationId xmlns:a16="http://schemas.microsoft.com/office/drawing/2014/main" id="{5436DBB7-1897-4758-84A9-FF81E4807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6">
                <a:extLst>
                  <a:ext uri="{FF2B5EF4-FFF2-40B4-BE49-F238E27FC236}">
                    <a16:creationId xmlns:a16="http://schemas.microsoft.com/office/drawing/2014/main" id="{CACC07A6-0216-4E65-A100-0BB1D0774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57">
                <a:extLst>
                  <a:ext uri="{FF2B5EF4-FFF2-40B4-BE49-F238E27FC236}">
                    <a16:creationId xmlns:a16="http://schemas.microsoft.com/office/drawing/2014/main" id="{DC1A4CD6-7C20-42C9-958A-B52119994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58">
                <a:extLst>
                  <a:ext uri="{FF2B5EF4-FFF2-40B4-BE49-F238E27FC236}">
                    <a16:creationId xmlns:a16="http://schemas.microsoft.com/office/drawing/2014/main" id="{1E4B8DA0-891A-48B2-81C3-CBD7F64D0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59">
                <a:extLst>
                  <a:ext uri="{FF2B5EF4-FFF2-40B4-BE49-F238E27FC236}">
                    <a16:creationId xmlns:a16="http://schemas.microsoft.com/office/drawing/2014/main" id="{F2F51D90-96A8-47CF-9160-EB28044F3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0">
                <a:extLst>
                  <a:ext uri="{FF2B5EF4-FFF2-40B4-BE49-F238E27FC236}">
                    <a16:creationId xmlns:a16="http://schemas.microsoft.com/office/drawing/2014/main" id="{06B2C475-8E73-476E-9C1F-B1EE642A8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61">
                <a:extLst>
                  <a:ext uri="{FF2B5EF4-FFF2-40B4-BE49-F238E27FC236}">
                    <a16:creationId xmlns:a16="http://schemas.microsoft.com/office/drawing/2014/main" id="{F5565ACE-34BB-4CC1-97FC-BA954F3E4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62">
                <a:extLst>
                  <a:ext uri="{FF2B5EF4-FFF2-40B4-BE49-F238E27FC236}">
                    <a16:creationId xmlns:a16="http://schemas.microsoft.com/office/drawing/2014/main" id="{FF32F42D-57CD-464E-9DF6-04005874C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3">
                <a:extLst>
                  <a:ext uri="{FF2B5EF4-FFF2-40B4-BE49-F238E27FC236}">
                    <a16:creationId xmlns:a16="http://schemas.microsoft.com/office/drawing/2014/main" id="{82578F19-6D20-4D27-A0FF-204430D90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64">
                <a:extLst>
                  <a:ext uri="{FF2B5EF4-FFF2-40B4-BE49-F238E27FC236}">
                    <a16:creationId xmlns:a16="http://schemas.microsoft.com/office/drawing/2014/main" id="{4141E207-D9F5-4735-9292-03D0A6027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65">
                <a:extLst>
                  <a:ext uri="{FF2B5EF4-FFF2-40B4-BE49-F238E27FC236}">
                    <a16:creationId xmlns:a16="http://schemas.microsoft.com/office/drawing/2014/main" id="{DE7A4532-9B4E-4115-9BDF-F70D9727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6">
                <a:extLst>
                  <a:ext uri="{FF2B5EF4-FFF2-40B4-BE49-F238E27FC236}">
                    <a16:creationId xmlns:a16="http://schemas.microsoft.com/office/drawing/2014/main" id="{36A6C0A1-30FF-44A7-B99B-C6C8D4D64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67">
                <a:extLst>
                  <a:ext uri="{FF2B5EF4-FFF2-40B4-BE49-F238E27FC236}">
                    <a16:creationId xmlns:a16="http://schemas.microsoft.com/office/drawing/2014/main" id="{28A8DC73-B384-4CE8-8C3A-7A17A79F7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68">
                <a:extLst>
                  <a:ext uri="{FF2B5EF4-FFF2-40B4-BE49-F238E27FC236}">
                    <a16:creationId xmlns:a16="http://schemas.microsoft.com/office/drawing/2014/main" id="{C0A97E18-17FD-43E1-B4A5-6B1EF0BC4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69">
                <a:extLst>
                  <a:ext uri="{FF2B5EF4-FFF2-40B4-BE49-F238E27FC236}">
                    <a16:creationId xmlns:a16="http://schemas.microsoft.com/office/drawing/2014/main" id="{6B32EE46-BE5D-4B7A-90C2-025A5AE52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70">
                <a:extLst>
                  <a:ext uri="{FF2B5EF4-FFF2-40B4-BE49-F238E27FC236}">
                    <a16:creationId xmlns:a16="http://schemas.microsoft.com/office/drawing/2014/main" id="{C19D6670-AE7F-40BC-AA47-61080AE90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F66CF983-DA84-45F7-88BD-84217A2EC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C629C77-A778-415C-8BA8-43D86F430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3827EFE2-8360-4462-BF82-A16524EEE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A49BE7CD-34D9-41A8-8C6B-FC0B0CC01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806" y="2267846"/>
            <a:ext cx="7531974" cy="31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6348653-0966-4522-B0AB-895B6B928D51}"/>
              </a:ext>
            </a:extLst>
          </p:cNvPr>
          <p:cNvGraphicFramePr>
            <a:graphicFrameLocks noGrp="1"/>
          </p:cNvGraphicFramePr>
          <p:nvPr/>
        </p:nvGraphicFramePr>
        <p:xfrm>
          <a:off x="5811189" y="1373371"/>
          <a:ext cx="5761052" cy="1500126"/>
        </p:xfrm>
        <a:graphic>
          <a:graphicData uri="http://schemas.openxmlformats.org/drawingml/2006/table">
            <a:tbl>
              <a:tblPr/>
              <a:tblGrid>
                <a:gridCol w="911176">
                  <a:extLst>
                    <a:ext uri="{9D8B030D-6E8A-4147-A177-3AD203B41FA5}">
                      <a16:colId xmlns:a16="http://schemas.microsoft.com/office/drawing/2014/main" val="374594135"/>
                    </a:ext>
                  </a:extLst>
                </a:gridCol>
                <a:gridCol w="2267225">
                  <a:extLst>
                    <a:ext uri="{9D8B030D-6E8A-4147-A177-3AD203B41FA5}">
                      <a16:colId xmlns:a16="http://schemas.microsoft.com/office/drawing/2014/main" val="2382597175"/>
                    </a:ext>
                  </a:extLst>
                </a:gridCol>
                <a:gridCol w="1116985">
                  <a:extLst>
                    <a:ext uri="{9D8B030D-6E8A-4147-A177-3AD203B41FA5}">
                      <a16:colId xmlns:a16="http://schemas.microsoft.com/office/drawing/2014/main" val="2649643043"/>
                    </a:ext>
                  </a:extLst>
                </a:gridCol>
                <a:gridCol w="1465666">
                  <a:extLst>
                    <a:ext uri="{9D8B030D-6E8A-4147-A177-3AD203B41FA5}">
                      <a16:colId xmlns:a16="http://schemas.microsoft.com/office/drawing/2014/main" val="770606992"/>
                    </a:ext>
                  </a:extLst>
                </a:gridCol>
              </a:tblGrid>
              <a:tr h="892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Concrete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 Case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UC004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5560"/>
                  </a:ext>
                </a:extLst>
              </a:tr>
              <a:tr h="1008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선택한 메뉴를 확인하기 위한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 Class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872977"/>
                  </a:ext>
                </a:extLst>
              </a:tr>
              <a:tr h="1647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-menu count : 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71027"/>
                  </a:ext>
                </a:extLst>
              </a:tr>
              <a:tr h="23691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함수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+get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수량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+set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수량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279802"/>
                  </a:ext>
                </a:extLst>
              </a:tr>
              <a:tr h="897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관계성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989879"/>
                  </a:ext>
                </a:extLst>
              </a:tr>
            </a:tbl>
          </a:graphicData>
        </a:graphic>
      </p:graphicFrame>
      <p:sp>
        <p:nvSpPr>
          <p:cNvPr id="159" name="TextBox 158">
            <a:extLst>
              <a:ext uri="{FF2B5EF4-FFF2-40B4-BE49-F238E27FC236}">
                <a16:creationId xmlns:a16="http://schemas.microsoft.com/office/drawing/2014/main" id="{E7FD0D39-4740-477C-9711-B6BB789D3B92}"/>
              </a:ext>
            </a:extLst>
          </p:cNvPr>
          <p:cNvSpPr txBox="1"/>
          <p:nvPr/>
        </p:nvSpPr>
        <p:spPr>
          <a:xfrm>
            <a:off x="5544942" y="3113556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-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멤버함수 설계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: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카테고리 선택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4C6D28E-0BFB-4A64-B837-26B60AF308E0}"/>
              </a:ext>
            </a:extLst>
          </p:cNvPr>
          <p:cNvGraphicFramePr>
            <a:graphicFrameLocks noGrp="1"/>
          </p:cNvGraphicFramePr>
          <p:nvPr/>
        </p:nvGraphicFramePr>
        <p:xfrm>
          <a:off x="5811188" y="3532505"/>
          <a:ext cx="5761052" cy="2814859"/>
        </p:xfrm>
        <a:graphic>
          <a:graphicData uri="http://schemas.openxmlformats.org/drawingml/2006/table">
            <a:tbl>
              <a:tblPr/>
              <a:tblGrid>
                <a:gridCol w="1058066">
                  <a:extLst>
                    <a:ext uri="{9D8B030D-6E8A-4147-A177-3AD203B41FA5}">
                      <a16:colId xmlns:a16="http://schemas.microsoft.com/office/drawing/2014/main" val="979598434"/>
                    </a:ext>
                  </a:extLst>
                </a:gridCol>
                <a:gridCol w="4702986">
                  <a:extLst>
                    <a:ext uri="{9D8B030D-6E8A-4147-A177-3AD203B41FA5}">
                      <a16:colId xmlns:a16="http://schemas.microsoft.com/office/drawing/2014/main" val="2528686399"/>
                    </a:ext>
                  </a:extLst>
                </a:gridCol>
              </a:tblGrid>
              <a:tr h="2972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 클래스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메뉴조회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419785"/>
                  </a:ext>
                </a:extLst>
              </a:tr>
              <a:tr h="2972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트리거 클래스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무빙 모션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369694"/>
                  </a:ext>
                </a:extLst>
              </a:tr>
              <a:tr h="298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파라메터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236943"/>
                  </a:ext>
                </a:extLst>
              </a:tr>
              <a:tr h="29729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처리 로직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016701"/>
                  </a:ext>
                </a:extLst>
              </a:tr>
              <a:tr h="1624354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void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선택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{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	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altLang="ko-KR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selectCategory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LR_swipe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//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좌우로 카테고리 이동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	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if(</a:t>
                      </a:r>
                      <a:r>
                        <a:rPr lang="en-US" altLang="ko-KR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selectCategory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값이 왼쪽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	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왼쪽에 있는 카테고리로 이동한다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	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 if(</a:t>
                      </a:r>
                      <a:r>
                        <a:rPr lang="en-US" altLang="ko-KR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selectCategory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값이 오른쪽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	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오른쪽에 있는 카테고리로 이동한다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662614"/>
                  </a:ext>
                </a:extLst>
              </a:tr>
            </a:tbl>
          </a:graphicData>
        </a:graphic>
      </p:graphicFrame>
      <p:pic>
        <p:nvPicPr>
          <p:cNvPr id="160" name="_x404874632">
            <a:extLst>
              <a:ext uri="{FF2B5EF4-FFF2-40B4-BE49-F238E27FC236}">
                <a16:creationId xmlns:a16="http://schemas.microsoft.com/office/drawing/2014/main" id="{EF96C3C4-D898-4646-8348-C6D3FBB9E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7" t="-1551" r="-911" b="-182"/>
          <a:stretch/>
        </p:blipFill>
        <p:spPr bwMode="auto">
          <a:xfrm>
            <a:off x="224037" y="2775186"/>
            <a:ext cx="5283200" cy="3528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8059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7B6870-B316-48E9-BB21-F795C9A580D8}"/>
              </a:ext>
            </a:extLst>
          </p:cNvPr>
          <p:cNvSpPr/>
          <p:nvPr/>
        </p:nvSpPr>
        <p:spPr>
          <a:xfrm>
            <a:off x="2897045" y="199658"/>
            <a:ext cx="561975" cy="56197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773E80-AE03-4FAE-8D56-CB0C00713E28}"/>
              </a:ext>
            </a:extLst>
          </p:cNvPr>
          <p:cNvSpPr/>
          <p:nvPr/>
        </p:nvSpPr>
        <p:spPr>
          <a:xfrm>
            <a:off x="3459020" y="233381"/>
            <a:ext cx="7997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소프트웨어 설계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모듈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패키지 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556CE-C612-49D5-AE76-912E3B52A3EB}"/>
              </a:ext>
            </a:extLst>
          </p:cNvPr>
          <p:cNvSpPr txBox="1"/>
          <p:nvPr/>
        </p:nvSpPr>
        <p:spPr>
          <a:xfrm>
            <a:off x="2907329" y="891129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야놀자 야체 B" panose="02020603020101020101"/>
              </a:rPr>
              <a:t>▶ 메뉴 </a:t>
            </a:r>
            <a:r>
              <a:rPr lang="en-US" altLang="ko-KR" sz="2000" b="1" dirty="0">
                <a:ea typeface="야놀자 야체 B" panose="02020603020101020101"/>
              </a:rPr>
              <a:t>Package</a:t>
            </a:r>
            <a:endParaRPr lang="ko-KR" altLang="en-US" sz="2000" b="1" dirty="0">
              <a:ea typeface="야놀자 야체 B" panose="02020603020101020101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D401CC-320C-437C-9B8A-235AF1E2291D}"/>
              </a:ext>
            </a:extLst>
          </p:cNvPr>
          <p:cNvSpPr txBox="1"/>
          <p:nvPr/>
        </p:nvSpPr>
        <p:spPr>
          <a:xfrm>
            <a:off x="5527557" y="975565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-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멤버함수 설계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: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메뉴 번호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49B34AE-AB38-440E-A94A-B281649A34C9}"/>
              </a:ext>
            </a:extLst>
          </p:cNvPr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A8745FC-FD9A-4BAA-8E09-A3FCF15FE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90" name="직각 삼각형 89">
              <a:extLst>
                <a:ext uri="{FF2B5EF4-FFF2-40B4-BE49-F238E27FC236}">
                  <a16:creationId xmlns:a16="http://schemas.microsoft.com/office/drawing/2014/main" id="{7C359654-CB6C-46D0-A702-93414136ED02}"/>
                </a:ext>
              </a:extLst>
            </p:cNvPr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339368C4-8C4B-4716-97E6-9E587BC64A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5" name="Freeform 5">
                <a:extLst>
                  <a:ext uri="{FF2B5EF4-FFF2-40B4-BE49-F238E27FC236}">
                    <a16:creationId xmlns:a16="http://schemas.microsoft.com/office/drawing/2014/main" id="{ABEF25C3-F82E-46E4-B09A-22AD6F038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6">
                <a:extLst>
                  <a:ext uri="{FF2B5EF4-FFF2-40B4-BE49-F238E27FC236}">
                    <a16:creationId xmlns:a16="http://schemas.microsoft.com/office/drawing/2014/main" id="{8BCC69E1-2719-401C-9CF9-F52A097CC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7">
                <a:extLst>
                  <a:ext uri="{FF2B5EF4-FFF2-40B4-BE49-F238E27FC236}">
                    <a16:creationId xmlns:a16="http://schemas.microsoft.com/office/drawing/2014/main" id="{45E54E82-BA94-4E8C-B845-B77AAC072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">
                <a:extLst>
                  <a:ext uri="{FF2B5EF4-FFF2-40B4-BE49-F238E27FC236}">
                    <a16:creationId xmlns:a16="http://schemas.microsoft.com/office/drawing/2014/main" id="{5E92FCA2-4983-4981-AC23-1BDEB39A5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9">
                <a:extLst>
                  <a:ext uri="{FF2B5EF4-FFF2-40B4-BE49-F238E27FC236}">
                    <a16:creationId xmlns:a16="http://schemas.microsoft.com/office/drawing/2014/main" id="{BEF5722E-9EC5-489E-8862-2B74E2D6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0">
                <a:extLst>
                  <a:ext uri="{FF2B5EF4-FFF2-40B4-BE49-F238E27FC236}">
                    <a16:creationId xmlns:a16="http://schemas.microsoft.com/office/drawing/2014/main" id="{B322CC16-8AEB-428C-BCD3-63B238C47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1">
                <a:extLst>
                  <a:ext uri="{FF2B5EF4-FFF2-40B4-BE49-F238E27FC236}">
                    <a16:creationId xmlns:a16="http://schemas.microsoft.com/office/drawing/2014/main" id="{B254873D-63DE-4DC0-9CBB-3F16B5F74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2">
                <a:extLst>
                  <a:ext uri="{FF2B5EF4-FFF2-40B4-BE49-F238E27FC236}">
                    <a16:creationId xmlns:a16="http://schemas.microsoft.com/office/drawing/2014/main" id="{759EF3CA-2DD1-452B-9856-BE407B8EC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3">
                <a:extLst>
                  <a:ext uri="{FF2B5EF4-FFF2-40B4-BE49-F238E27FC236}">
                    <a16:creationId xmlns:a16="http://schemas.microsoft.com/office/drawing/2014/main" id="{0141DE99-171C-47B1-887E-C06E052C0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4">
                <a:extLst>
                  <a:ext uri="{FF2B5EF4-FFF2-40B4-BE49-F238E27FC236}">
                    <a16:creationId xmlns:a16="http://schemas.microsoft.com/office/drawing/2014/main" id="{79FA7D45-3A5E-4D02-95CD-2BE0C0811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C5347EC2-0CA9-45FA-8FA3-17553A2C1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6">
                <a:extLst>
                  <a:ext uri="{FF2B5EF4-FFF2-40B4-BE49-F238E27FC236}">
                    <a16:creationId xmlns:a16="http://schemas.microsoft.com/office/drawing/2014/main" id="{1CCCD3AF-A436-4E67-9B90-76006EE9E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7">
                <a:extLst>
                  <a:ext uri="{FF2B5EF4-FFF2-40B4-BE49-F238E27FC236}">
                    <a16:creationId xmlns:a16="http://schemas.microsoft.com/office/drawing/2014/main" id="{7DF806E2-4D06-4ECD-9442-FC4414A6E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8">
                <a:extLst>
                  <a:ext uri="{FF2B5EF4-FFF2-40B4-BE49-F238E27FC236}">
                    <a16:creationId xmlns:a16="http://schemas.microsoft.com/office/drawing/2014/main" id="{52181A03-4ECB-4C1E-A487-152392F99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19">
                <a:extLst>
                  <a:ext uri="{FF2B5EF4-FFF2-40B4-BE49-F238E27FC236}">
                    <a16:creationId xmlns:a16="http://schemas.microsoft.com/office/drawing/2014/main" id="{AC3E049F-493B-4F06-A6AC-2620EE784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20">
                <a:extLst>
                  <a:ext uri="{FF2B5EF4-FFF2-40B4-BE49-F238E27FC236}">
                    <a16:creationId xmlns:a16="http://schemas.microsoft.com/office/drawing/2014/main" id="{CD88D696-4B47-4CEB-84D9-F169236DF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1">
                <a:extLst>
                  <a:ext uri="{FF2B5EF4-FFF2-40B4-BE49-F238E27FC236}">
                    <a16:creationId xmlns:a16="http://schemas.microsoft.com/office/drawing/2014/main" id="{7F709107-B87E-4BC0-9E36-C8A14A09C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2">
                <a:extLst>
                  <a:ext uri="{FF2B5EF4-FFF2-40B4-BE49-F238E27FC236}">
                    <a16:creationId xmlns:a16="http://schemas.microsoft.com/office/drawing/2014/main" id="{3FBFCAAB-78F5-471D-BE03-92D60DBF0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3">
                <a:extLst>
                  <a:ext uri="{FF2B5EF4-FFF2-40B4-BE49-F238E27FC236}">
                    <a16:creationId xmlns:a16="http://schemas.microsoft.com/office/drawing/2014/main" id="{2916FA71-8DA9-4EC3-B902-261CAC9A4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4">
                <a:extLst>
                  <a:ext uri="{FF2B5EF4-FFF2-40B4-BE49-F238E27FC236}">
                    <a16:creationId xmlns:a16="http://schemas.microsoft.com/office/drawing/2014/main" id="{6123528F-2F5D-41F2-9AA9-3A43DE713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25">
                <a:extLst>
                  <a:ext uri="{FF2B5EF4-FFF2-40B4-BE49-F238E27FC236}">
                    <a16:creationId xmlns:a16="http://schemas.microsoft.com/office/drawing/2014/main" id="{22C47FCC-5C49-493D-BDE5-B878163CD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26">
                <a:extLst>
                  <a:ext uri="{FF2B5EF4-FFF2-40B4-BE49-F238E27FC236}">
                    <a16:creationId xmlns:a16="http://schemas.microsoft.com/office/drawing/2014/main" id="{160BD699-3DA0-4BB2-A0EB-5BE8772A9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27">
                <a:extLst>
                  <a:ext uri="{FF2B5EF4-FFF2-40B4-BE49-F238E27FC236}">
                    <a16:creationId xmlns:a16="http://schemas.microsoft.com/office/drawing/2014/main" id="{FFF4CAD2-2C0D-4D71-995A-362492113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28">
                <a:extLst>
                  <a:ext uri="{FF2B5EF4-FFF2-40B4-BE49-F238E27FC236}">
                    <a16:creationId xmlns:a16="http://schemas.microsoft.com/office/drawing/2014/main" id="{51EDA7B4-EB2A-470B-A862-A5840D4FF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29">
                <a:extLst>
                  <a:ext uri="{FF2B5EF4-FFF2-40B4-BE49-F238E27FC236}">
                    <a16:creationId xmlns:a16="http://schemas.microsoft.com/office/drawing/2014/main" id="{82846CF7-1D97-4DD4-96B8-6AA7FA809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0">
                <a:extLst>
                  <a:ext uri="{FF2B5EF4-FFF2-40B4-BE49-F238E27FC236}">
                    <a16:creationId xmlns:a16="http://schemas.microsoft.com/office/drawing/2014/main" id="{0CB26345-D5C3-4F1E-97D6-CCFC0099B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1">
                <a:extLst>
                  <a:ext uri="{FF2B5EF4-FFF2-40B4-BE49-F238E27FC236}">
                    <a16:creationId xmlns:a16="http://schemas.microsoft.com/office/drawing/2014/main" id="{340F0D62-53E0-4DD9-BEF4-E78450B02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2">
                <a:extLst>
                  <a:ext uri="{FF2B5EF4-FFF2-40B4-BE49-F238E27FC236}">
                    <a16:creationId xmlns:a16="http://schemas.microsoft.com/office/drawing/2014/main" id="{342E06D5-D50C-4E08-9485-55CE0410D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3">
                <a:extLst>
                  <a:ext uri="{FF2B5EF4-FFF2-40B4-BE49-F238E27FC236}">
                    <a16:creationId xmlns:a16="http://schemas.microsoft.com/office/drawing/2014/main" id="{F7C4B36F-65F1-474E-8B2D-E64B943A7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34">
                <a:extLst>
                  <a:ext uri="{FF2B5EF4-FFF2-40B4-BE49-F238E27FC236}">
                    <a16:creationId xmlns:a16="http://schemas.microsoft.com/office/drawing/2014/main" id="{1D6114DB-F1DC-46F8-835A-73008E195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35">
                <a:extLst>
                  <a:ext uri="{FF2B5EF4-FFF2-40B4-BE49-F238E27FC236}">
                    <a16:creationId xmlns:a16="http://schemas.microsoft.com/office/drawing/2014/main" id="{56C64AE8-C26E-4691-B798-9D790F502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36">
                <a:extLst>
                  <a:ext uri="{FF2B5EF4-FFF2-40B4-BE49-F238E27FC236}">
                    <a16:creationId xmlns:a16="http://schemas.microsoft.com/office/drawing/2014/main" id="{2C9E569C-13BB-4FFE-94D6-AFD288A80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37">
                <a:extLst>
                  <a:ext uri="{FF2B5EF4-FFF2-40B4-BE49-F238E27FC236}">
                    <a16:creationId xmlns:a16="http://schemas.microsoft.com/office/drawing/2014/main" id="{8150BD26-0E25-4D9C-A225-F84A33475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38">
                <a:extLst>
                  <a:ext uri="{FF2B5EF4-FFF2-40B4-BE49-F238E27FC236}">
                    <a16:creationId xmlns:a16="http://schemas.microsoft.com/office/drawing/2014/main" id="{45B0514D-65D9-449C-887F-034250889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39">
                <a:extLst>
                  <a:ext uri="{FF2B5EF4-FFF2-40B4-BE49-F238E27FC236}">
                    <a16:creationId xmlns:a16="http://schemas.microsoft.com/office/drawing/2014/main" id="{51847855-7994-4899-9D61-0792EA38A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40">
                <a:extLst>
                  <a:ext uri="{FF2B5EF4-FFF2-40B4-BE49-F238E27FC236}">
                    <a16:creationId xmlns:a16="http://schemas.microsoft.com/office/drawing/2014/main" id="{88C13B6B-71AB-4154-BB87-9A4FAE3A7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41">
                <a:extLst>
                  <a:ext uri="{FF2B5EF4-FFF2-40B4-BE49-F238E27FC236}">
                    <a16:creationId xmlns:a16="http://schemas.microsoft.com/office/drawing/2014/main" id="{1B206B1E-FBBB-4F58-A4FF-0B57D5E63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42">
                <a:extLst>
                  <a:ext uri="{FF2B5EF4-FFF2-40B4-BE49-F238E27FC236}">
                    <a16:creationId xmlns:a16="http://schemas.microsoft.com/office/drawing/2014/main" id="{DAF75F43-F97F-4CE1-B0AA-9159BC569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43">
                <a:extLst>
                  <a:ext uri="{FF2B5EF4-FFF2-40B4-BE49-F238E27FC236}">
                    <a16:creationId xmlns:a16="http://schemas.microsoft.com/office/drawing/2014/main" id="{669564F0-32D5-4064-91AB-FC6A91D8F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44">
                <a:extLst>
                  <a:ext uri="{FF2B5EF4-FFF2-40B4-BE49-F238E27FC236}">
                    <a16:creationId xmlns:a16="http://schemas.microsoft.com/office/drawing/2014/main" id="{F63AAC65-461D-4E18-B4D2-1138E5E22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45">
                <a:extLst>
                  <a:ext uri="{FF2B5EF4-FFF2-40B4-BE49-F238E27FC236}">
                    <a16:creationId xmlns:a16="http://schemas.microsoft.com/office/drawing/2014/main" id="{5B6DD30E-D41F-4260-8ED1-687C18662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46">
                <a:extLst>
                  <a:ext uri="{FF2B5EF4-FFF2-40B4-BE49-F238E27FC236}">
                    <a16:creationId xmlns:a16="http://schemas.microsoft.com/office/drawing/2014/main" id="{9153BE93-AD7F-4334-87FF-FAF029253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47">
                <a:extLst>
                  <a:ext uri="{FF2B5EF4-FFF2-40B4-BE49-F238E27FC236}">
                    <a16:creationId xmlns:a16="http://schemas.microsoft.com/office/drawing/2014/main" id="{0844649E-87DE-4E3A-963D-D8999534F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48">
                <a:extLst>
                  <a:ext uri="{FF2B5EF4-FFF2-40B4-BE49-F238E27FC236}">
                    <a16:creationId xmlns:a16="http://schemas.microsoft.com/office/drawing/2014/main" id="{B525944B-EA91-4882-8BE7-483E490B6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49">
                <a:extLst>
                  <a:ext uri="{FF2B5EF4-FFF2-40B4-BE49-F238E27FC236}">
                    <a16:creationId xmlns:a16="http://schemas.microsoft.com/office/drawing/2014/main" id="{EE1D5EC1-ED50-429D-80B6-B9CD0D0AF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50">
                <a:extLst>
                  <a:ext uri="{FF2B5EF4-FFF2-40B4-BE49-F238E27FC236}">
                    <a16:creationId xmlns:a16="http://schemas.microsoft.com/office/drawing/2014/main" id="{1C619170-C894-4E26-AC26-661C741E9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51">
                <a:extLst>
                  <a:ext uri="{FF2B5EF4-FFF2-40B4-BE49-F238E27FC236}">
                    <a16:creationId xmlns:a16="http://schemas.microsoft.com/office/drawing/2014/main" id="{B32143C9-1E44-45DE-B7EC-8A975F45C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52">
                <a:extLst>
                  <a:ext uri="{FF2B5EF4-FFF2-40B4-BE49-F238E27FC236}">
                    <a16:creationId xmlns:a16="http://schemas.microsoft.com/office/drawing/2014/main" id="{56896520-C20F-4863-A008-160B5E41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53">
                <a:extLst>
                  <a:ext uri="{FF2B5EF4-FFF2-40B4-BE49-F238E27FC236}">
                    <a16:creationId xmlns:a16="http://schemas.microsoft.com/office/drawing/2014/main" id="{7A6B9D05-990B-4EBF-AEED-4FA37341F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4">
                <a:extLst>
                  <a:ext uri="{FF2B5EF4-FFF2-40B4-BE49-F238E27FC236}">
                    <a16:creationId xmlns:a16="http://schemas.microsoft.com/office/drawing/2014/main" id="{8781A31A-EEE9-4ED7-9146-5166087E4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5">
                <a:extLst>
                  <a:ext uri="{FF2B5EF4-FFF2-40B4-BE49-F238E27FC236}">
                    <a16:creationId xmlns:a16="http://schemas.microsoft.com/office/drawing/2014/main" id="{5436DBB7-1897-4758-84A9-FF81E4807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6">
                <a:extLst>
                  <a:ext uri="{FF2B5EF4-FFF2-40B4-BE49-F238E27FC236}">
                    <a16:creationId xmlns:a16="http://schemas.microsoft.com/office/drawing/2014/main" id="{CACC07A6-0216-4E65-A100-0BB1D0774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57">
                <a:extLst>
                  <a:ext uri="{FF2B5EF4-FFF2-40B4-BE49-F238E27FC236}">
                    <a16:creationId xmlns:a16="http://schemas.microsoft.com/office/drawing/2014/main" id="{DC1A4CD6-7C20-42C9-958A-B52119994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58">
                <a:extLst>
                  <a:ext uri="{FF2B5EF4-FFF2-40B4-BE49-F238E27FC236}">
                    <a16:creationId xmlns:a16="http://schemas.microsoft.com/office/drawing/2014/main" id="{1E4B8DA0-891A-48B2-81C3-CBD7F64D0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59">
                <a:extLst>
                  <a:ext uri="{FF2B5EF4-FFF2-40B4-BE49-F238E27FC236}">
                    <a16:creationId xmlns:a16="http://schemas.microsoft.com/office/drawing/2014/main" id="{F2F51D90-96A8-47CF-9160-EB28044F3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0">
                <a:extLst>
                  <a:ext uri="{FF2B5EF4-FFF2-40B4-BE49-F238E27FC236}">
                    <a16:creationId xmlns:a16="http://schemas.microsoft.com/office/drawing/2014/main" id="{06B2C475-8E73-476E-9C1F-B1EE642A8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61">
                <a:extLst>
                  <a:ext uri="{FF2B5EF4-FFF2-40B4-BE49-F238E27FC236}">
                    <a16:creationId xmlns:a16="http://schemas.microsoft.com/office/drawing/2014/main" id="{F5565ACE-34BB-4CC1-97FC-BA954F3E4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62">
                <a:extLst>
                  <a:ext uri="{FF2B5EF4-FFF2-40B4-BE49-F238E27FC236}">
                    <a16:creationId xmlns:a16="http://schemas.microsoft.com/office/drawing/2014/main" id="{FF32F42D-57CD-464E-9DF6-04005874C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3">
                <a:extLst>
                  <a:ext uri="{FF2B5EF4-FFF2-40B4-BE49-F238E27FC236}">
                    <a16:creationId xmlns:a16="http://schemas.microsoft.com/office/drawing/2014/main" id="{82578F19-6D20-4D27-A0FF-204430D90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64">
                <a:extLst>
                  <a:ext uri="{FF2B5EF4-FFF2-40B4-BE49-F238E27FC236}">
                    <a16:creationId xmlns:a16="http://schemas.microsoft.com/office/drawing/2014/main" id="{4141E207-D9F5-4735-9292-03D0A6027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65">
                <a:extLst>
                  <a:ext uri="{FF2B5EF4-FFF2-40B4-BE49-F238E27FC236}">
                    <a16:creationId xmlns:a16="http://schemas.microsoft.com/office/drawing/2014/main" id="{DE7A4532-9B4E-4115-9BDF-F70D9727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6">
                <a:extLst>
                  <a:ext uri="{FF2B5EF4-FFF2-40B4-BE49-F238E27FC236}">
                    <a16:creationId xmlns:a16="http://schemas.microsoft.com/office/drawing/2014/main" id="{36A6C0A1-30FF-44A7-B99B-C6C8D4D64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67">
                <a:extLst>
                  <a:ext uri="{FF2B5EF4-FFF2-40B4-BE49-F238E27FC236}">
                    <a16:creationId xmlns:a16="http://schemas.microsoft.com/office/drawing/2014/main" id="{28A8DC73-B384-4CE8-8C3A-7A17A79F7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68">
                <a:extLst>
                  <a:ext uri="{FF2B5EF4-FFF2-40B4-BE49-F238E27FC236}">
                    <a16:creationId xmlns:a16="http://schemas.microsoft.com/office/drawing/2014/main" id="{C0A97E18-17FD-43E1-B4A5-6B1EF0BC4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69">
                <a:extLst>
                  <a:ext uri="{FF2B5EF4-FFF2-40B4-BE49-F238E27FC236}">
                    <a16:creationId xmlns:a16="http://schemas.microsoft.com/office/drawing/2014/main" id="{6B32EE46-BE5D-4B7A-90C2-025A5AE52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70">
                <a:extLst>
                  <a:ext uri="{FF2B5EF4-FFF2-40B4-BE49-F238E27FC236}">
                    <a16:creationId xmlns:a16="http://schemas.microsoft.com/office/drawing/2014/main" id="{C19D6670-AE7F-40BC-AA47-61080AE90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F66CF983-DA84-45F7-88BD-84217A2EC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C629C77-A778-415C-8BA8-43D86F430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3827EFE2-8360-4462-BF82-A16524EEE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A49BE7CD-34D9-41A8-8C6B-FC0B0CC01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625" y="2257436"/>
            <a:ext cx="7531974" cy="31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7FD0D39-4740-477C-9711-B6BB789D3B92}"/>
              </a:ext>
            </a:extLst>
          </p:cNvPr>
          <p:cNvSpPr txBox="1"/>
          <p:nvPr/>
        </p:nvSpPr>
        <p:spPr>
          <a:xfrm>
            <a:off x="5621149" y="3407404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-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멤버함수 설계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: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페이지 요청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4740839-50DD-406D-85C6-AC1CB5B9CCC4}"/>
              </a:ext>
            </a:extLst>
          </p:cNvPr>
          <p:cNvGraphicFramePr>
            <a:graphicFrameLocks noGrp="1"/>
          </p:cNvGraphicFramePr>
          <p:nvPr/>
        </p:nvGraphicFramePr>
        <p:xfrm>
          <a:off x="5811188" y="3767228"/>
          <a:ext cx="5645706" cy="2580137"/>
        </p:xfrm>
        <a:graphic>
          <a:graphicData uri="http://schemas.openxmlformats.org/drawingml/2006/table">
            <a:tbl>
              <a:tblPr/>
              <a:tblGrid>
                <a:gridCol w="1036882">
                  <a:extLst>
                    <a:ext uri="{9D8B030D-6E8A-4147-A177-3AD203B41FA5}">
                      <a16:colId xmlns:a16="http://schemas.microsoft.com/office/drawing/2014/main" val="21320371"/>
                    </a:ext>
                  </a:extLst>
                </a:gridCol>
                <a:gridCol w="4608824">
                  <a:extLst>
                    <a:ext uri="{9D8B030D-6E8A-4147-A177-3AD203B41FA5}">
                      <a16:colId xmlns:a16="http://schemas.microsoft.com/office/drawing/2014/main" val="1791726882"/>
                    </a:ext>
                  </a:extLst>
                </a:gridCol>
              </a:tblGrid>
              <a:tr h="2725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 클래스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메뉴조회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06478"/>
                  </a:ext>
                </a:extLst>
              </a:tr>
              <a:tr h="2725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트리거 클래스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무빙 모션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360557"/>
                  </a:ext>
                </a:extLst>
              </a:tr>
              <a:tr h="2737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파라메터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456358"/>
                  </a:ext>
                </a:extLst>
              </a:tr>
              <a:tr h="27250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처리 로직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74672"/>
                  </a:ext>
                </a:extLst>
              </a:tr>
              <a:tr h="1488903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void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요청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{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	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altLang="ko-KR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selectPage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UD_swipe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//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상하로 페이지 이동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	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if(</a:t>
                      </a:r>
                      <a:r>
                        <a:rPr lang="en-US" altLang="ko-KR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selectPage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값이 위쪽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	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페이지의 위쪽으로 페이지를 이동한다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	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 if(</a:t>
                      </a:r>
                      <a:r>
                        <a:rPr lang="en-US" altLang="ko-KR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selectPage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값이 아래쪽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	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페이지의 아래쪽으로 페이지를 이동한다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2321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50CC9E5-9E36-4BEA-8DB8-437BF38641D6}"/>
              </a:ext>
            </a:extLst>
          </p:cNvPr>
          <p:cNvGraphicFramePr>
            <a:graphicFrameLocks noGrp="1"/>
          </p:cNvGraphicFramePr>
          <p:nvPr/>
        </p:nvGraphicFramePr>
        <p:xfrm>
          <a:off x="5817046" y="1311068"/>
          <a:ext cx="5618316" cy="1957326"/>
        </p:xfrm>
        <a:graphic>
          <a:graphicData uri="http://schemas.openxmlformats.org/drawingml/2006/table">
            <a:tbl>
              <a:tblPr/>
              <a:tblGrid>
                <a:gridCol w="1031851">
                  <a:extLst>
                    <a:ext uri="{9D8B030D-6E8A-4147-A177-3AD203B41FA5}">
                      <a16:colId xmlns:a16="http://schemas.microsoft.com/office/drawing/2014/main" val="2266568359"/>
                    </a:ext>
                  </a:extLst>
                </a:gridCol>
                <a:gridCol w="4586465">
                  <a:extLst>
                    <a:ext uri="{9D8B030D-6E8A-4147-A177-3AD203B41FA5}">
                      <a16:colId xmlns:a16="http://schemas.microsoft.com/office/drawing/2014/main" val="385487785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 클래스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메뉴선택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689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트리거 클래스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카운트 모션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2738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파라메터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10477"/>
                  </a:ext>
                </a:extLst>
              </a:tr>
              <a:tr h="16903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처리 로직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27475"/>
                  </a:ext>
                </a:extLst>
              </a:tr>
              <a:tr h="740234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int 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번호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{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	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menuNum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count_finger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//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손가락이 나타내는 숫자를 저장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	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 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menuNum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55412"/>
                  </a:ext>
                </a:extLst>
              </a:tr>
            </a:tbl>
          </a:graphicData>
        </a:graphic>
      </p:graphicFrame>
      <p:pic>
        <p:nvPicPr>
          <p:cNvPr id="158" name="_x404874632">
            <a:extLst>
              <a:ext uri="{FF2B5EF4-FFF2-40B4-BE49-F238E27FC236}">
                <a16:creationId xmlns:a16="http://schemas.microsoft.com/office/drawing/2014/main" id="{8341B65C-7C03-4B9D-AF0F-3F0E8ECCF2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7" t="-1551" r="-911" b="-182"/>
          <a:stretch/>
        </p:blipFill>
        <p:spPr bwMode="auto">
          <a:xfrm>
            <a:off x="304800" y="2775186"/>
            <a:ext cx="5283200" cy="35180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149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7B6870-B316-48E9-BB21-F795C9A580D8}"/>
              </a:ext>
            </a:extLst>
          </p:cNvPr>
          <p:cNvSpPr/>
          <p:nvPr/>
        </p:nvSpPr>
        <p:spPr>
          <a:xfrm>
            <a:off x="2897045" y="199658"/>
            <a:ext cx="561975" cy="56197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773E80-AE03-4FAE-8D56-CB0C00713E28}"/>
              </a:ext>
            </a:extLst>
          </p:cNvPr>
          <p:cNvSpPr/>
          <p:nvPr/>
        </p:nvSpPr>
        <p:spPr>
          <a:xfrm>
            <a:off x="3459020" y="233381"/>
            <a:ext cx="7997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소프트웨어 설계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모듈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패키지 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556CE-C612-49D5-AE76-912E3B52A3EB}"/>
              </a:ext>
            </a:extLst>
          </p:cNvPr>
          <p:cNvSpPr txBox="1"/>
          <p:nvPr/>
        </p:nvSpPr>
        <p:spPr>
          <a:xfrm>
            <a:off x="2907329" y="891129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야놀자 야체 B" panose="02020603020101020101"/>
              </a:rPr>
              <a:t>▶ 모션인식 </a:t>
            </a:r>
            <a:r>
              <a:rPr lang="en-US" altLang="ko-KR" sz="2000" b="1" dirty="0">
                <a:ea typeface="야놀자 야체 B" panose="02020603020101020101"/>
              </a:rPr>
              <a:t>Package</a:t>
            </a:r>
            <a:endParaRPr lang="ko-KR" altLang="en-US" sz="2000" b="1" dirty="0">
              <a:ea typeface="야놀자 야체 B" panose="02020603020101020101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D401CC-320C-437C-9B8A-235AF1E2291D}"/>
              </a:ext>
            </a:extLst>
          </p:cNvPr>
          <p:cNvSpPr txBox="1"/>
          <p:nvPr/>
        </p:nvSpPr>
        <p:spPr>
          <a:xfrm>
            <a:off x="5527557" y="975565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1) </a:t>
            </a:r>
            <a:r>
              <a:rPr lang="ko-KR" altLang="en-US" sz="15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무빙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 모션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49B34AE-AB38-440E-A94A-B281649A34C9}"/>
              </a:ext>
            </a:extLst>
          </p:cNvPr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A8745FC-FD9A-4BAA-8E09-A3FCF15FE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90" name="직각 삼각형 89">
              <a:extLst>
                <a:ext uri="{FF2B5EF4-FFF2-40B4-BE49-F238E27FC236}">
                  <a16:creationId xmlns:a16="http://schemas.microsoft.com/office/drawing/2014/main" id="{7C359654-CB6C-46D0-A702-93414136ED02}"/>
                </a:ext>
              </a:extLst>
            </p:cNvPr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339368C4-8C4B-4716-97E6-9E587BC64A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5" name="Freeform 5">
                <a:extLst>
                  <a:ext uri="{FF2B5EF4-FFF2-40B4-BE49-F238E27FC236}">
                    <a16:creationId xmlns:a16="http://schemas.microsoft.com/office/drawing/2014/main" id="{ABEF25C3-F82E-46E4-B09A-22AD6F038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6">
                <a:extLst>
                  <a:ext uri="{FF2B5EF4-FFF2-40B4-BE49-F238E27FC236}">
                    <a16:creationId xmlns:a16="http://schemas.microsoft.com/office/drawing/2014/main" id="{8BCC69E1-2719-401C-9CF9-F52A097CC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7">
                <a:extLst>
                  <a:ext uri="{FF2B5EF4-FFF2-40B4-BE49-F238E27FC236}">
                    <a16:creationId xmlns:a16="http://schemas.microsoft.com/office/drawing/2014/main" id="{45E54E82-BA94-4E8C-B845-B77AAC072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">
                <a:extLst>
                  <a:ext uri="{FF2B5EF4-FFF2-40B4-BE49-F238E27FC236}">
                    <a16:creationId xmlns:a16="http://schemas.microsoft.com/office/drawing/2014/main" id="{5E92FCA2-4983-4981-AC23-1BDEB39A5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9">
                <a:extLst>
                  <a:ext uri="{FF2B5EF4-FFF2-40B4-BE49-F238E27FC236}">
                    <a16:creationId xmlns:a16="http://schemas.microsoft.com/office/drawing/2014/main" id="{BEF5722E-9EC5-489E-8862-2B74E2D6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0">
                <a:extLst>
                  <a:ext uri="{FF2B5EF4-FFF2-40B4-BE49-F238E27FC236}">
                    <a16:creationId xmlns:a16="http://schemas.microsoft.com/office/drawing/2014/main" id="{B322CC16-8AEB-428C-BCD3-63B238C47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1">
                <a:extLst>
                  <a:ext uri="{FF2B5EF4-FFF2-40B4-BE49-F238E27FC236}">
                    <a16:creationId xmlns:a16="http://schemas.microsoft.com/office/drawing/2014/main" id="{B254873D-63DE-4DC0-9CBB-3F16B5F74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2">
                <a:extLst>
                  <a:ext uri="{FF2B5EF4-FFF2-40B4-BE49-F238E27FC236}">
                    <a16:creationId xmlns:a16="http://schemas.microsoft.com/office/drawing/2014/main" id="{759EF3CA-2DD1-452B-9856-BE407B8EC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3">
                <a:extLst>
                  <a:ext uri="{FF2B5EF4-FFF2-40B4-BE49-F238E27FC236}">
                    <a16:creationId xmlns:a16="http://schemas.microsoft.com/office/drawing/2014/main" id="{0141DE99-171C-47B1-887E-C06E052C0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4">
                <a:extLst>
                  <a:ext uri="{FF2B5EF4-FFF2-40B4-BE49-F238E27FC236}">
                    <a16:creationId xmlns:a16="http://schemas.microsoft.com/office/drawing/2014/main" id="{79FA7D45-3A5E-4D02-95CD-2BE0C0811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C5347EC2-0CA9-45FA-8FA3-17553A2C1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6">
                <a:extLst>
                  <a:ext uri="{FF2B5EF4-FFF2-40B4-BE49-F238E27FC236}">
                    <a16:creationId xmlns:a16="http://schemas.microsoft.com/office/drawing/2014/main" id="{1CCCD3AF-A436-4E67-9B90-76006EE9E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7">
                <a:extLst>
                  <a:ext uri="{FF2B5EF4-FFF2-40B4-BE49-F238E27FC236}">
                    <a16:creationId xmlns:a16="http://schemas.microsoft.com/office/drawing/2014/main" id="{7DF806E2-4D06-4ECD-9442-FC4414A6E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8">
                <a:extLst>
                  <a:ext uri="{FF2B5EF4-FFF2-40B4-BE49-F238E27FC236}">
                    <a16:creationId xmlns:a16="http://schemas.microsoft.com/office/drawing/2014/main" id="{52181A03-4ECB-4C1E-A487-152392F99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19">
                <a:extLst>
                  <a:ext uri="{FF2B5EF4-FFF2-40B4-BE49-F238E27FC236}">
                    <a16:creationId xmlns:a16="http://schemas.microsoft.com/office/drawing/2014/main" id="{AC3E049F-493B-4F06-A6AC-2620EE784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20">
                <a:extLst>
                  <a:ext uri="{FF2B5EF4-FFF2-40B4-BE49-F238E27FC236}">
                    <a16:creationId xmlns:a16="http://schemas.microsoft.com/office/drawing/2014/main" id="{CD88D696-4B47-4CEB-84D9-F169236DF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1">
                <a:extLst>
                  <a:ext uri="{FF2B5EF4-FFF2-40B4-BE49-F238E27FC236}">
                    <a16:creationId xmlns:a16="http://schemas.microsoft.com/office/drawing/2014/main" id="{7F709107-B87E-4BC0-9E36-C8A14A09C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2">
                <a:extLst>
                  <a:ext uri="{FF2B5EF4-FFF2-40B4-BE49-F238E27FC236}">
                    <a16:creationId xmlns:a16="http://schemas.microsoft.com/office/drawing/2014/main" id="{3FBFCAAB-78F5-471D-BE03-92D60DBF0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3">
                <a:extLst>
                  <a:ext uri="{FF2B5EF4-FFF2-40B4-BE49-F238E27FC236}">
                    <a16:creationId xmlns:a16="http://schemas.microsoft.com/office/drawing/2014/main" id="{2916FA71-8DA9-4EC3-B902-261CAC9A4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4">
                <a:extLst>
                  <a:ext uri="{FF2B5EF4-FFF2-40B4-BE49-F238E27FC236}">
                    <a16:creationId xmlns:a16="http://schemas.microsoft.com/office/drawing/2014/main" id="{6123528F-2F5D-41F2-9AA9-3A43DE713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25">
                <a:extLst>
                  <a:ext uri="{FF2B5EF4-FFF2-40B4-BE49-F238E27FC236}">
                    <a16:creationId xmlns:a16="http://schemas.microsoft.com/office/drawing/2014/main" id="{22C47FCC-5C49-493D-BDE5-B878163CD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26">
                <a:extLst>
                  <a:ext uri="{FF2B5EF4-FFF2-40B4-BE49-F238E27FC236}">
                    <a16:creationId xmlns:a16="http://schemas.microsoft.com/office/drawing/2014/main" id="{160BD699-3DA0-4BB2-A0EB-5BE8772A9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27">
                <a:extLst>
                  <a:ext uri="{FF2B5EF4-FFF2-40B4-BE49-F238E27FC236}">
                    <a16:creationId xmlns:a16="http://schemas.microsoft.com/office/drawing/2014/main" id="{FFF4CAD2-2C0D-4D71-995A-362492113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28">
                <a:extLst>
                  <a:ext uri="{FF2B5EF4-FFF2-40B4-BE49-F238E27FC236}">
                    <a16:creationId xmlns:a16="http://schemas.microsoft.com/office/drawing/2014/main" id="{51EDA7B4-EB2A-470B-A862-A5840D4FF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29">
                <a:extLst>
                  <a:ext uri="{FF2B5EF4-FFF2-40B4-BE49-F238E27FC236}">
                    <a16:creationId xmlns:a16="http://schemas.microsoft.com/office/drawing/2014/main" id="{82846CF7-1D97-4DD4-96B8-6AA7FA809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0">
                <a:extLst>
                  <a:ext uri="{FF2B5EF4-FFF2-40B4-BE49-F238E27FC236}">
                    <a16:creationId xmlns:a16="http://schemas.microsoft.com/office/drawing/2014/main" id="{0CB26345-D5C3-4F1E-97D6-CCFC0099B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1">
                <a:extLst>
                  <a:ext uri="{FF2B5EF4-FFF2-40B4-BE49-F238E27FC236}">
                    <a16:creationId xmlns:a16="http://schemas.microsoft.com/office/drawing/2014/main" id="{340F0D62-53E0-4DD9-BEF4-E78450B02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2">
                <a:extLst>
                  <a:ext uri="{FF2B5EF4-FFF2-40B4-BE49-F238E27FC236}">
                    <a16:creationId xmlns:a16="http://schemas.microsoft.com/office/drawing/2014/main" id="{342E06D5-D50C-4E08-9485-55CE0410D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3">
                <a:extLst>
                  <a:ext uri="{FF2B5EF4-FFF2-40B4-BE49-F238E27FC236}">
                    <a16:creationId xmlns:a16="http://schemas.microsoft.com/office/drawing/2014/main" id="{F7C4B36F-65F1-474E-8B2D-E64B943A7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34">
                <a:extLst>
                  <a:ext uri="{FF2B5EF4-FFF2-40B4-BE49-F238E27FC236}">
                    <a16:creationId xmlns:a16="http://schemas.microsoft.com/office/drawing/2014/main" id="{1D6114DB-F1DC-46F8-835A-73008E195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35">
                <a:extLst>
                  <a:ext uri="{FF2B5EF4-FFF2-40B4-BE49-F238E27FC236}">
                    <a16:creationId xmlns:a16="http://schemas.microsoft.com/office/drawing/2014/main" id="{56C64AE8-C26E-4691-B798-9D790F502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36">
                <a:extLst>
                  <a:ext uri="{FF2B5EF4-FFF2-40B4-BE49-F238E27FC236}">
                    <a16:creationId xmlns:a16="http://schemas.microsoft.com/office/drawing/2014/main" id="{2C9E569C-13BB-4FFE-94D6-AFD288A80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37">
                <a:extLst>
                  <a:ext uri="{FF2B5EF4-FFF2-40B4-BE49-F238E27FC236}">
                    <a16:creationId xmlns:a16="http://schemas.microsoft.com/office/drawing/2014/main" id="{8150BD26-0E25-4D9C-A225-F84A33475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38">
                <a:extLst>
                  <a:ext uri="{FF2B5EF4-FFF2-40B4-BE49-F238E27FC236}">
                    <a16:creationId xmlns:a16="http://schemas.microsoft.com/office/drawing/2014/main" id="{45B0514D-65D9-449C-887F-034250889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39">
                <a:extLst>
                  <a:ext uri="{FF2B5EF4-FFF2-40B4-BE49-F238E27FC236}">
                    <a16:creationId xmlns:a16="http://schemas.microsoft.com/office/drawing/2014/main" id="{51847855-7994-4899-9D61-0792EA38A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40">
                <a:extLst>
                  <a:ext uri="{FF2B5EF4-FFF2-40B4-BE49-F238E27FC236}">
                    <a16:creationId xmlns:a16="http://schemas.microsoft.com/office/drawing/2014/main" id="{88C13B6B-71AB-4154-BB87-9A4FAE3A7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41">
                <a:extLst>
                  <a:ext uri="{FF2B5EF4-FFF2-40B4-BE49-F238E27FC236}">
                    <a16:creationId xmlns:a16="http://schemas.microsoft.com/office/drawing/2014/main" id="{1B206B1E-FBBB-4F58-A4FF-0B57D5E63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42">
                <a:extLst>
                  <a:ext uri="{FF2B5EF4-FFF2-40B4-BE49-F238E27FC236}">
                    <a16:creationId xmlns:a16="http://schemas.microsoft.com/office/drawing/2014/main" id="{DAF75F43-F97F-4CE1-B0AA-9159BC569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43">
                <a:extLst>
                  <a:ext uri="{FF2B5EF4-FFF2-40B4-BE49-F238E27FC236}">
                    <a16:creationId xmlns:a16="http://schemas.microsoft.com/office/drawing/2014/main" id="{669564F0-32D5-4064-91AB-FC6A91D8F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44">
                <a:extLst>
                  <a:ext uri="{FF2B5EF4-FFF2-40B4-BE49-F238E27FC236}">
                    <a16:creationId xmlns:a16="http://schemas.microsoft.com/office/drawing/2014/main" id="{F63AAC65-461D-4E18-B4D2-1138E5E22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45">
                <a:extLst>
                  <a:ext uri="{FF2B5EF4-FFF2-40B4-BE49-F238E27FC236}">
                    <a16:creationId xmlns:a16="http://schemas.microsoft.com/office/drawing/2014/main" id="{5B6DD30E-D41F-4260-8ED1-687C18662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46">
                <a:extLst>
                  <a:ext uri="{FF2B5EF4-FFF2-40B4-BE49-F238E27FC236}">
                    <a16:creationId xmlns:a16="http://schemas.microsoft.com/office/drawing/2014/main" id="{9153BE93-AD7F-4334-87FF-FAF029253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47">
                <a:extLst>
                  <a:ext uri="{FF2B5EF4-FFF2-40B4-BE49-F238E27FC236}">
                    <a16:creationId xmlns:a16="http://schemas.microsoft.com/office/drawing/2014/main" id="{0844649E-87DE-4E3A-963D-D8999534F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48">
                <a:extLst>
                  <a:ext uri="{FF2B5EF4-FFF2-40B4-BE49-F238E27FC236}">
                    <a16:creationId xmlns:a16="http://schemas.microsoft.com/office/drawing/2014/main" id="{B525944B-EA91-4882-8BE7-483E490B6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49">
                <a:extLst>
                  <a:ext uri="{FF2B5EF4-FFF2-40B4-BE49-F238E27FC236}">
                    <a16:creationId xmlns:a16="http://schemas.microsoft.com/office/drawing/2014/main" id="{EE1D5EC1-ED50-429D-80B6-B9CD0D0AF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50">
                <a:extLst>
                  <a:ext uri="{FF2B5EF4-FFF2-40B4-BE49-F238E27FC236}">
                    <a16:creationId xmlns:a16="http://schemas.microsoft.com/office/drawing/2014/main" id="{1C619170-C894-4E26-AC26-661C741E9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51">
                <a:extLst>
                  <a:ext uri="{FF2B5EF4-FFF2-40B4-BE49-F238E27FC236}">
                    <a16:creationId xmlns:a16="http://schemas.microsoft.com/office/drawing/2014/main" id="{B32143C9-1E44-45DE-B7EC-8A975F45C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52">
                <a:extLst>
                  <a:ext uri="{FF2B5EF4-FFF2-40B4-BE49-F238E27FC236}">
                    <a16:creationId xmlns:a16="http://schemas.microsoft.com/office/drawing/2014/main" id="{56896520-C20F-4863-A008-160B5E41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53">
                <a:extLst>
                  <a:ext uri="{FF2B5EF4-FFF2-40B4-BE49-F238E27FC236}">
                    <a16:creationId xmlns:a16="http://schemas.microsoft.com/office/drawing/2014/main" id="{7A6B9D05-990B-4EBF-AEED-4FA37341F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4">
                <a:extLst>
                  <a:ext uri="{FF2B5EF4-FFF2-40B4-BE49-F238E27FC236}">
                    <a16:creationId xmlns:a16="http://schemas.microsoft.com/office/drawing/2014/main" id="{8781A31A-EEE9-4ED7-9146-5166087E4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5">
                <a:extLst>
                  <a:ext uri="{FF2B5EF4-FFF2-40B4-BE49-F238E27FC236}">
                    <a16:creationId xmlns:a16="http://schemas.microsoft.com/office/drawing/2014/main" id="{5436DBB7-1897-4758-84A9-FF81E4807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6">
                <a:extLst>
                  <a:ext uri="{FF2B5EF4-FFF2-40B4-BE49-F238E27FC236}">
                    <a16:creationId xmlns:a16="http://schemas.microsoft.com/office/drawing/2014/main" id="{CACC07A6-0216-4E65-A100-0BB1D0774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57">
                <a:extLst>
                  <a:ext uri="{FF2B5EF4-FFF2-40B4-BE49-F238E27FC236}">
                    <a16:creationId xmlns:a16="http://schemas.microsoft.com/office/drawing/2014/main" id="{DC1A4CD6-7C20-42C9-958A-B52119994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58">
                <a:extLst>
                  <a:ext uri="{FF2B5EF4-FFF2-40B4-BE49-F238E27FC236}">
                    <a16:creationId xmlns:a16="http://schemas.microsoft.com/office/drawing/2014/main" id="{1E4B8DA0-891A-48B2-81C3-CBD7F64D0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59">
                <a:extLst>
                  <a:ext uri="{FF2B5EF4-FFF2-40B4-BE49-F238E27FC236}">
                    <a16:creationId xmlns:a16="http://schemas.microsoft.com/office/drawing/2014/main" id="{F2F51D90-96A8-47CF-9160-EB28044F3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0">
                <a:extLst>
                  <a:ext uri="{FF2B5EF4-FFF2-40B4-BE49-F238E27FC236}">
                    <a16:creationId xmlns:a16="http://schemas.microsoft.com/office/drawing/2014/main" id="{06B2C475-8E73-476E-9C1F-B1EE642A8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61">
                <a:extLst>
                  <a:ext uri="{FF2B5EF4-FFF2-40B4-BE49-F238E27FC236}">
                    <a16:creationId xmlns:a16="http://schemas.microsoft.com/office/drawing/2014/main" id="{F5565ACE-34BB-4CC1-97FC-BA954F3E4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62">
                <a:extLst>
                  <a:ext uri="{FF2B5EF4-FFF2-40B4-BE49-F238E27FC236}">
                    <a16:creationId xmlns:a16="http://schemas.microsoft.com/office/drawing/2014/main" id="{FF32F42D-57CD-464E-9DF6-04005874C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3">
                <a:extLst>
                  <a:ext uri="{FF2B5EF4-FFF2-40B4-BE49-F238E27FC236}">
                    <a16:creationId xmlns:a16="http://schemas.microsoft.com/office/drawing/2014/main" id="{82578F19-6D20-4D27-A0FF-204430D90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64">
                <a:extLst>
                  <a:ext uri="{FF2B5EF4-FFF2-40B4-BE49-F238E27FC236}">
                    <a16:creationId xmlns:a16="http://schemas.microsoft.com/office/drawing/2014/main" id="{4141E207-D9F5-4735-9292-03D0A6027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65">
                <a:extLst>
                  <a:ext uri="{FF2B5EF4-FFF2-40B4-BE49-F238E27FC236}">
                    <a16:creationId xmlns:a16="http://schemas.microsoft.com/office/drawing/2014/main" id="{DE7A4532-9B4E-4115-9BDF-F70D9727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6">
                <a:extLst>
                  <a:ext uri="{FF2B5EF4-FFF2-40B4-BE49-F238E27FC236}">
                    <a16:creationId xmlns:a16="http://schemas.microsoft.com/office/drawing/2014/main" id="{36A6C0A1-30FF-44A7-B99B-C6C8D4D64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67">
                <a:extLst>
                  <a:ext uri="{FF2B5EF4-FFF2-40B4-BE49-F238E27FC236}">
                    <a16:creationId xmlns:a16="http://schemas.microsoft.com/office/drawing/2014/main" id="{28A8DC73-B384-4CE8-8C3A-7A17A79F7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68">
                <a:extLst>
                  <a:ext uri="{FF2B5EF4-FFF2-40B4-BE49-F238E27FC236}">
                    <a16:creationId xmlns:a16="http://schemas.microsoft.com/office/drawing/2014/main" id="{C0A97E18-17FD-43E1-B4A5-6B1EF0BC4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69">
                <a:extLst>
                  <a:ext uri="{FF2B5EF4-FFF2-40B4-BE49-F238E27FC236}">
                    <a16:creationId xmlns:a16="http://schemas.microsoft.com/office/drawing/2014/main" id="{6B32EE46-BE5D-4B7A-90C2-025A5AE52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70">
                <a:extLst>
                  <a:ext uri="{FF2B5EF4-FFF2-40B4-BE49-F238E27FC236}">
                    <a16:creationId xmlns:a16="http://schemas.microsoft.com/office/drawing/2014/main" id="{C19D6670-AE7F-40BC-AA47-61080AE90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F66CF983-DA84-45F7-88BD-84217A2EC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C629C77-A778-415C-8BA8-43D86F430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3827EFE2-8360-4462-BF82-A16524EEE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A49BE7CD-34D9-41A8-8C6B-FC0B0CC01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806" y="2267846"/>
            <a:ext cx="7531974" cy="31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E088451-1DB9-41C2-B0F9-59B6A82981D3}"/>
              </a:ext>
            </a:extLst>
          </p:cNvPr>
          <p:cNvSpPr txBox="1"/>
          <p:nvPr/>
        </p:nvSpPr>
        <p:spPr>
          <a:xfrm>
            <a:off x="5527557" y="4106356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2)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카운트 모션</a:t>
            </a:r>
          </a:p>
        </p:txBody>
      </p:sp>
      <p:pic>
        <p:nvPicPr>
          <p:cNvPr id="17409" name="_x404819256">
            <a:extLst>
              <a:ext uri="{FF2B5EF4-FFF2-40B4-BE49-F238E27FC236}">
                <a16:creationId xmlns:a16="http://schemas.microsoft.com/office/drawing/2014/main" id="{BA02C17B-4C90-4FDD-BBD9-43776A39A4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" t="1800" r="6719" b="6083"/>
          <a:stretch/>
        </p:blipFill>
        <p:spPr bwMode="auto">
          <a:xfrm>
            <a:off x="1379543" y="2467827"/>
            <a:ext cx="3811127" cy="38932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6A5FF6-2A6C-445F-86CA-17596A0D2DC0}"/>
              </a:ext>
            </a:extLst>
          </p:cNvPr>
          <p:cNvGraphicFramePr>
            <a:graphicFrameLocks noGrp="1"/>
          </p:cNvGraphicFramePr>
          <p:nvPr/>
        </p:nvGraphicFramePr>
        <p:xfrm>
          <a:off x="5824433" y="1356246"/>
          <a:ext cx="5632461" cy="2627886"/>
        </p:xfrm>
        <a:graphic>
          <a:graphicData uri="http://schemas.openxmlformats.org/drawingml/2006/table">
            <a:tbl>
              <a:tblPr/>
              <a:tblGrid>
                <a:gridCol w="890838">
                  <a:extLst>
                    <a:ext uri="{9D8B030D-6E8A-4147-A177-3AD203B41FA5}">
                      <a16:colId xmlns:a16="http://schemas.microsoft.com/office/drawing/2014/main" val="1395678898"/>
                    </a:ext>
                  </a:extLst>
                </a:gridCol>
                <a:gridCol w="2216619">
                  <a:extLst>
                    <a:ext uri="{9D8B030D-6E8A-4147-A177-3AD203B41FA5}">
                      <a16:colId xmlns:a16="http://schemas.microsoft.com/office/drawing/2014/main" val="2225781265"/>
                    </a:ext>
                  </a:extLst>
                </a:gridCol>
                <a:gridCol w="1092053">
                  <a:extLst>
                    <a:ext uri="{9D8B030D-6E8A-4147-A177-3AD203B41FA5}">
                      <a16:colId xmlns:a16="http://schemas.microsoft.com/office/drawing/2014/main" val="3620236464"/>
                    </a:ext>
                  </a:extLst>
                </a:gridCol>
                <a:gridCol w="1432951">
                  <a:extLst>
                    <a:ext uri="{9D8B030D-6E8A-4147-A177-3AD203B41FA5}">
                      <a16:colId xmlns:a16="http://schemas.microsoft.com/office/drawing/2014/main" val="746810725"/>
                    </a:ext>
                  </a:extLst>
                </a:gridCol>
              </a:tblGrid>
              <a:tr h="1874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Abstract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 Case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무빙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90301"/>
                  </a:ext>
                </a:extLst>
              </a:tr>
              <a:tr h="1874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움직임을 감지해 동작을 수행하는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85732"/>
                  </a:ext>
                </a:extLst>
              </a:tr>
              <a:tr h="4264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first_loc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int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last_loc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int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wait_count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:int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17020"/>
                  </a:ext>
                </a:extLst>
              </a:tr>
              <a:tr h="9728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함수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set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mov_dect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bool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get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mov_dect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():bool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set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LR_swipe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string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get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LR_swipe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string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set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UD_swipe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int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get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UD_swipe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string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set enter(): bool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3285"/>
                  </a:ext>
                </a:extLst>
              </a:tr>
              <a:tr h="1883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관계성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24922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5896BFD-92C6-41C0-B93D-9F2206B081D7}"/>
              </a:ext>
            </a:extLst>
          </p:cNvPr>
          <p:cNvGraphicFramePr>
            <a:graphicFrameLocks noGrp="1"/>
          </p:cNvGraphicFramePr>
          <p:nvPr/>
        </p:nvGraphicFramePr>
        <p:xfrm>
          <a:off x="5805261" y="4417745"/>
          <a:ext cx="5651634" cy="2003807"/>
        </p:xfrm>
        <a:graphic>
          <a:graphicData uri="http://schemas.openxmlformats.org/drawingml/2006/table">
            <a:tbl>
              <a:tblPr/>
              <a:tblGrid>
                <a:gridCol w="893870">
                  <a:extLst>
                    <a:ext uri="{9D8B030D-6E8A-4147-A177-3AD203B41FA5}">
                      <a16:colId xmlns:a16="http://schemas.microsoft.com/office/drawing/2014/main" val="3898509135"/>
                    </a:ext>
                  </a:extLst>
                </a:gridCol>
                <a:gridCol w="2224164">
                  <a:extLst>
                    <a:ext uri="{9D8B030D-6E8A-4147-A177-3AD203B41FA5}">
                      <a16:colId xmlns:a16="http://schemas.microsoft.com/office/drawing/2014/main" val="3116860522"/>
                    </a:ext>
                  </a:extLst>
                </a:gridCol>
                <a:gridCol w="1095771">
                  <a:extLst>
                    <a:ext uri="{9D8B030D-6E8A-4147-A177-3AD203B41FA5}">
                      <a16:colId xmlns:a16="http://schemas.microsoft.com/office/drawing/2014/main" val="3074311165"/>
                    </a:ext>
                  </a:extLst>
                </a:gridCol>
                <a:gridCol w="1437829">
                  <a:extLst>
                    <a:ext uri="{9D8B030D-6E8A-4147-A177-3AD203B41FA5}">
                      <a16:colId xmlns:a16="http://schemas.microsoft.com/office/drawing/2014/main" val="2336550103"/>
                    </a:ext>
                  </a:extLst>
                </a:gridCol>
              </a:tblGrid>
              <a:tr h="2115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Abstract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 Case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카운트 모션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93262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손가락의 개수를 카운트해 동작을 수행하는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676129"/>
                  </a:ext>
                </a:extLst>
              </a:tr>
              <a:tr h="4631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count : int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distance : int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124899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함수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get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count_finger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(): int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set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count_finger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int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skin() : Mat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center() : int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01605"/>
                  </a:ext>
                </a:extLst>
              </a:tr>
              <a:tr h="2115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관계성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52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918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7B6870-B316-48E9-BB21-F795C9A580D8}"/>
              </a:ext>
            </a:extLst>
          </p:cNvPr>
          <p:cNvSpPr/>
          <p:nvPr/>
        </p:nvSpPr>
        <p:spPr>
          <a:xfrm>
            <a:off x="2897045" y="199658"/>
            <a:ext cx="561975" cy="56197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773E80-AE03-4FAE-8D56-CB0C00713E28}"/>
              </a:ext>
            </a:extLst>
          </p:cNvPr>
          <p:cNvSpPr/>
          <p:nvPr/>
        </p:nvSpPr>
        <p:spPr>
          <a:xfrm>
            <a:off x="3459020" y="233381"/>
            <a:ext cx="7997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소프트웨어 설계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모듈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패키지 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556CE-C612-49D5-AE76-912E3B52A3EB}"/>
              </a:ext>
            </a:extLst>
          </p:cNvPr>
          <p:cNvSpPr txBox="1"/>
          <p:nvPr/>
        </p:nvSpPr>
        <p:spPr>
          <a:xfrm>
            <a:off x="2907329" y="891129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야놀자 야체 B" panose="02020603020101020101"/>
              </a:rPr>
              <a:t>▶ 모션인식 </a:t>
            </a:r>
            <a:r>
              <a:rPr lang="en-US" altLang="ko-KR" sz="2000" b="1" dirty="0">
                <a:ea typeface="야놀자 야체 B" panose="02020603020101020101"/>
              </a:rPr>
              <a:t>Package</a:t>
            </a:r>
            <a:endParaRPr lang="ko-KR" altLang="en-US" sz="2000" b="1" dirty="0">
              <a:ea typeface="야놀자 야체 B" panose="02020603020101020101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D401CC-320C-437C-9B8A-235AF1E2291D}"/>
              </a:ext>
            </a:extLst>
          </p:cNvPr>
          <p:cNvSpPr txBox="1"/>
          <p:nvPr/>
        </p:nvSpPr>
        <p:spPr>
          <a:xfrm>
            <a:off x="5527557" y="975565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-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멤버함수 설계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: skin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  <a:ea typeface="야놀자 야체 B" panose="02020603020101020101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49B34AE-AB38-440E-A94A-B281649A34C9}"/>
              </a:ext>
            </a:extLst>
          </p:cNvPr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A8745FC-FD9A-4BAA-8E09-A3FCF15FE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90" name="직각 삼각형 89">
              <a:extLst>
                <a:ext uri="{FF2B5EF4-FFF2-40B4-BE49-F238E27FC236}">
                  <a16:creationId xmlns:a16="http://schemas.microsoft.com/office/drawing/2014/main" id="{7C359654-CB6C-46D0-A702-93414136ED02}"/>
                </a:ext>
              </a:extLst>
            </p:cNvPr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339368C4-8C4B-4716-97E6-9E587BC64A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5" name="Freeform 5">
                <a:extLst>
                  <a:ext uri="{FF2B5EF4-FFF2-40B4-BE49-F238E27FC236}">
                    <a16:creationId xmlns:a16="http://schemas.microsoft.com/office/drawing/2014/main" id="{ABEF25C3-F82E-46E4-B09A-22AD6F038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6">
                <a:extLst>
                  <a:ext uri="{FF2B5EF4-FFF2-40B4-BE49-F238E27FC236}">
                    <a16:creationId xmlns:a16="http://schemas.microsoft.com/office/drawing/2014/main" id="{8BCC69E1-2719-401C-9CF9-F52A097CC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7">
                <a:extLst>
                  <a:ext uri="{FF2B5EF4-FFF2-40B4-BE49-F238E27FC236}">
                    <a16:creationId xmlns:a16="http://schemas.microsoft.com/office/drawing/2014/main" id="{45E54E82-BA94-4E8C-B845-B77AAC072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">
                <a:extLst>
                  <a:ext uri="{FF2B5EF4-FFF2-40B4-BE49-F238E27FC236}">
                    <a16:creationId xmlns:a16="http://schemas.microsoft.com/office/drawing/2014/main" id="{5E92FCA2-4983-4981-AC23-1BDEB39A5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9">
                <a:extLst>
                  <a:ext uri="{FF2B5EF4-FFF2-40B4-BE49-F238E27FC236}">
                    <a16:creationId xmlns:a16="http://schemas.microsoft.com/office/drawing/2014/main" id="{BEF5722E-9EC5-489E-8862-2B74E2D6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0">
                <a:extLst>
                  <a:ext uri="{FF2B5EF4-FFF2-40B4-BE49-F238E27FC236}">
                    <a16:creationId xmlns:a16="http://schemas.microsoft.com/office/drawing/2014/main" id="{B322CC16-8AEB-428C-BCD3-63B238C47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1">
                <a:extLst>
                  <a:ext uri="{FF2B5EF4-FFF2-40B4-BE49-F238E27FC236}">
                    <a16:creationId xmlns:a16="http://schemas.microsoft.com/office/drawing/2014/main" id="{B254873D-63DE-4DC0-9CBB-3F16B5F74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2">
                <a:extLst>
                  <a:ext uri="{FF2B5EF4-FFF2-40B4-BE49-F238E27FC236}">
                    <a16:creationId xmlns:a16="http://schemas.microsoft.com/office/drawing/2014/main" id="{759EF3CA-2DD1-452B-9856-BE407B8EC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3">
                <a:extLst>
                  <a:ext uri="{FF2B5EF4-FFF2-40B4-BE49-F238E27FC236}">
                    <a16:creationId xmlns:a16="http://schemas.microsoft.com/office/drawing/2014/main" id="{0141DE99-171C-47B1-887E-C06E052C0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4">
                <a:extLst>
                  <a:ext uri="{FF2B5EF4-FFF2-40B4-BE49-F238E27FC236}">
                    <a16:creationId xmlns:a16="http://schemas.microsoft.com/office/drawing/2014/main" id="{79FA7D45-3A5E-4D02-95CD-2BE0C0811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C5347EC2-0CA9-45FA-8FA3-17553A2C1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6">
                <a:extLst>
                  <a:ext uri="{FF2B5EF4-FFF2-40B4-BE49-F238E27FC236}">
                    <a16:creationId xmlns:a16="http://schemas.microsoft.com/office/drawing/2014/main" id="{1CCCD3AF-A436-4E67-9B90-76006EE9E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7">
                <a:extLst>
                  <a:ext uri="{FF2B5EF4-FFF2-40B4-BE49-F238E27FC236}">
                    <a16:creationId xmlns:a16="http://schemas.microsoft.com/office/drawing/2014/main" id="{7DF806E2-4D06-4ECD-9442-FC4414A6E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8">
                <a:extLst>
                  <a:ext uri="{FF2B5EF4-FFF2-40B4-BE49-F238E27FC236}">
                    <a16:creationId xmlns:a16="http://schemas.microsoft.com/office/drawing/2014/main" id="{52181A03-4ECB-4C1E-A487-152392F99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19">
                <a:extLst>
                  <a:ext uri="{FF2B5EF4-FFF2-40B4-BE49-F238E27FC236}">
                    <a16:creationId xmlns:a16="http://schemas.microsoft.com/office/drawing/2014/main" id="{AC3E049F-493B-4F06-A6AC-2620EE784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20">
                <a:extLst>
                  <a:ext uri="{FF2B5EF4-FFF2-40B4-BE49-F238E27FC236}">
                    <a16:creationId xmlns:a16="http://schemas.microsoft.com/office/drawing/2014/main" id="{CD88D696-4B47-4CEB-84D9-F169236DF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1">
                <a:extLst>
                  <a:ext uri="{FF2B5EF4-FFF2-40B4-BE49-F238E27FC236}">
                    <a16:creationId xmlns:a16="http://schemas.microsoft.com/office/drawing/2014/main" id="{7F709107-B87E-4BC0-9E36-C8A14A09C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2">
                <a:extLst>
                  <a:ext uri="{FF2B5EF4-FFF2-40B4-BE49-F238E27FC236}">
                    <a16:creationId xmlns:a16="http://schemas.microsoft.com/office/drawing/2014/main" id="{3FBFCAAB-78F5-471D-BE03-92D60DBF0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3">
                <a:extLst>
                  <a:ext uri="{FF2B5EF4-FFF2-40B4-BE49-F238E27FC236}">
                    <a16:creationId xmlns:a16="http://schemas.microsoft.com/office/drawing/2014/main" id="{2916FA71-8DA9-4EC3-B902-261CAC9A4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4">
                <a:extLst>
                  <a:ext uri="{FF2B5EF4-FFF2-40B4-BE49-F238E27FC236}">
                    <a16:creationId xmlns:a16="http://schemas.microsoft.com/office/drawing/2014/main" id="{6123528F-2F5D-41F2-9AA9-3A43DE713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25">
                <a:extLst>
                  <a:ext uri="{FF2B5EF4-FFF2-40B4-BE49-F238E27FC236}">
                    <a16:creationId xmlns:a16="http://schemas.microsoft.com/office/drawing/2014/main" id="{22C47FCC-5C49-493D-BDE5-B878163CD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26">
                <a:extLst>
                  <a:ext uri="{FF2B5EF4-FFF2-40B4-BE49-F238E27FC236}">
                    <a16:creationId xmlns:a16="http://schemas.microsoft.com/office/drawing/2014/main" id="{160BD699-3DA0-4BB2-A0EB-5BE8772A9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27">
                <a:extLst>
                  <a:ext uri="{FF2B5EF4-FFF2-40B4-BE49-F238E27FC236}">
                    <a16:creationId xmlns:a16="http://schemas.microsoft.com/office/drawing/2014/main" id="{FFF4CAD2-2C0D-4D71-995A-362492113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28">
                <a:extLst>
                  <a:ext uri="{FF2B5EF4-FFF2-40B4-BE49-F238E27FC236}">
                    <a16:creationId xmlns:a16="http://schemas.microsoft.com/office/drawing/2014/main" id="{51EDA7B4-EB2A-470B-A862-A5840D4FF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29">
                <a:extLst>
                  <a:ext uri="{FF2B5EF4-FFF2-40B4-BE49-F238E27FC236}">
                    <a16:creationId xmlns:a16="http://schemas.microsoft.com/office/drawing/2014/main" id="{82846CF7-1D97-4DD4-96B8-6AA7FA809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0">
                <a:extLst>
                  <a:ext uri="{FF2B5EF4-FFF2-40B4-BE49-F238E27FC236}">
                    <a16:creationId xmlns:a16="http://schemas.microsoft.com/office/drawing/2014/main" id="{0CB26345-D5C3-4F1E-97D6-CCFC0099B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1">
                <a:extLst>
                  <a:ext uri="{FF2B5EF4-FFF2-40B4-BE49-F238E27FC236}">
                    <a16:creationId xmlns:a16="http://schemas.microsoft.com/office/drawing/2014/main" id="{340F0D62-53E0-4DD9-BEF4-E78450B02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2">
                <a:extLst>
                  <a:ext uri="{FF2B5EF4-FFF2-40B4-BE49-F238E27FC236}">
                    <a16:creationId xmlns:a16="http://schemas.microsoft.com/office/drawing/2014/main" id="{342E06D5-D50C-4E08-9485-55CE0410D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3">
                <a:extLst>
                  <a:ext uri="{FF2B5EF4-FFF2-40B4-BE49-F238E27FC236}">
                    <a16:creationId xmlns:a16="http://schemas.microsoft.com/office/drawing/2014/main" id="{F7C4B36F-65F1-474E-8B2D-E64B943A7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34">
                <a:extLst>
                  <a:ext uri="{FF2B5EF4-FFF2-40B4-BE49-F238E27FC236}">
                    <a16:creationId xmlns:a16="http://schemas.microsoft.com/office/drawing/2014/main" id="{1D6114DB-F1DC-46F8-835A-73008E195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35">
                <a:extLst>
                  <a:ext uri="{FF2B5EF4-FFF2-40B4-BE49-F238E27FC236}">
                    <a16:creationId xmlns:a16="http://schemas.microsoft.com/office/drawing/2014/main" id="{56C64AE8-C26E-4691-B798-9D790F502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36">
                <a:extLst>
                  <a:ext uri="{FF2B5EF4-FFF2-40B4-BE49-F238E27FC236}">
                    <a16:creationId xmlns:a16="http://schemas.microsoft.com/office/drawing/2014/main" id="{2C9E569C-13BB-4FFE-94D6-AFD288A80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37">
                <a:extLst>
                  <a:ext uri="{FF2B5EF4-FFF2-40B4-BE49-F238E27FC236}">
                    <a16:creationId xmlns:a16="http://schemas.microsoft.com/office/drawing/2014/main" id="{8150BD26-0E25-4D9C-A225-F84A33475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38">
                <a:extLst>
                  <a:ext uri="{FF2B5EF4-FFF2-40B4-BE49-F238E27FC236}">
                    <a16:creationId xmlns:a16="http://schemas.microsoft.com/office/drawing/2014/main" id="{45B0514D-65D9-449C-887F-034250889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39">
                <a:extLst>
                  <a:ext uri="{FF2B5EF4-FFF2-40B4-BE49-F238E27FC236}">
                    <a16:creationId xmlns:a16="http://schemas.microsoft.com/office/drawing/2014/main" id="{51847855-7994-4899-9D61-0792EA38A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40">
                <a:extLst>
                  <a:ext uri="{FF2B5EF4-FFF2-40B4-BE49-F238E27FC236}">
                    <a16:creationId xmlns:a16="http://schemas.microsoft.com/office/drawing/2014/main" id="{88C13B6B-71AB-4154-BB87-9A4FAE3A7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41">
                <a:extLst>
                  <a:ext uri="{FF2B5EF4-FFF2-40B4-BE49-F238E27FC236}">
                    <a16:creationId xmlns:a16="http://schemas.microsoft.com/office/drawing/2014/main" id="{1B206B1E-FBBB-4F58-A4FF-0B57D5E63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42">
                <a:extLst>
                  <a:ext uri="{FF2B5EF4-FFF2-40B4-BE49-F238E27FC236}">
                    <a16:creationId xmlns:a16="http://schemas.microsoft.com/office/drawing/2014/main" id="{DAF75F43-F97F-4CE1-B0AA-9159BC569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43">
                <a:extLst>
                  <a:ext uri="{FF2B5EF4-FFF2-40B4-BE49-F238E27FC236}">
                    <a16:creationId xmlns:a16="http://schemas.microsoft.com/office/drawing/2014/main" id="{669564F0-32D5-4064-91AB-FC6A91D8F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44">
                <a:extLst>
                  <a:ext uri="{FF2B5EF4-FFF2-40B4-BE49-F238E27FC236}">
                    <a16:creationId xmlns:a16="http://schemas.microsoft.com/office/drawing/2014/main" id="{F63AAC65-461D-4E18-B4D2-1138E5E22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45">
                <a:extLst>
                  <a:ext uri="{FF2B5EF4-FFF2-40B4-BE49-F238E27FC236}">
                    <a16:creationId xmlns:a16="http://schemas.microsoft.com/office/drawing/2014/main" id="{5B6DD30E-D41F-4260-8ED1-687C18662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46">
                <a:extLst>
                  <a:ext uri="{FF2B5EF4-FFF2-40B4-BE49-F238E27FC236}">
                    <a16:creationId xmlns:a16="http://schemas.microsoft.com/office/drawing/2014/main" id="{9153BE93-AD7F-4334-87FF-FAF029253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47">
                <a:extLst>
                  <a:ext uri="{FF2B5EF4-FFF2-40B4-BE49-F238E27FC236}">
                    <a16:creationId xmlns:a16="http://schemas.microsoft.com/office/drawing/2014/main" id="{0844649E-87DE-4E3A-963D-D8999534F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48">
                <a:extLst>
                  <a:ext uri="{FF2B5EF4-FFF2-40B4-BE49-F238E27FC236}">
                    <a16:creationId xmlns:a16="http://schemas.microsoft.com/office/drawing/2014/main" id="{B525944B-EA91-4882-8BE7-483E490B6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49">
                <a:extLst>
                  <a:ext uri="{FF2B5EF4-FFF2-40B4-BE49-F238E27FC236}">
                    <a16:creationId xmlns:a16="http://schemas.microsoft.com/office/drawing/2014/main" id="{EE1D5EC1-ED50-429D-80B6-B9CD0D0AF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50">
                <a:extLst>
                  <a:ext uri="{FF2B5EF4-FFF2-40B4-BE49-F238E27FC236}">
                    <a16:creationId xmlns:a16="http://schemas.microsoft.com/office/drawing/2014/main" id="{1C619170-C894-4E26-AC26-661C741E9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51">
                <a:extLst>
                  <a:ext uri="{FF2B5EF4-FFF2-40B4-BE49-F238E27FC236}">
                    <a16:creationId xmlns:a16="http://schemas.microsoft.com/office/drawing/2014/main" id="{B32143C9-1E44-45DE-B7EC-8A975F45C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52">
                <a:extLst>
                  <a:ext uri="{FF2B5EF4-FFF2-40B4-BE49-F238E27FC236}">
                    <a16:creationId xmlns:a16="http://schemas.microsoft.com/office/drawing/2014/main" id="{56896520-C20F-4863-A008-160B5E41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53">
                <a:extLst>
                  <a:ext uri="{FF2B5EF4-FFF2-40B4-BE49-F238E27FC236}">
                    <a16:creationId xmlns:a16="http://schemas.microsoft.com/office/drawing/2014/main" id="{7A6B9D05-990B-4EBF-AEED-4FA37341F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4">
                <a:extLst>
                  <a:ext uri="{FF2B5EF4-FFF2-40B4-BE49-F238E27FC236}">
                    <a16:creationId xmlns:a16="http://schemas.microsoft.com/office/drawing/2014/main" id="{8781A31A-EEE9-4ED7-9146-5166087E4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5">
                <a:extLst>
                  <a:ext uri="{FF2B5EF4-FFF2-40B4-BE49-F238E27FC236}">
                    <a16:creationId xmlns:a16="http://schemas.microsoft.com/office/drawing/2014/main" id="{5436DBB7-1897-4758-84A9-FF81E4807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6">
                <a:extLst>
                  <a:ext uri="{FF2B5EF4-FFF2-40B4-BE49-F238E27FC236}">
                    <a16:creationId xmlns:a16="http://schemas.microsoft.com/office/drawing/2014/main" id="{CACC07A6-0216-4E65-A100-0BB1D0774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57">
                <a:extLst>
                  <a:ext uri="{FF2B5EF4-FFF2-40B4-BE49-F238E27FC236}">
                    <a16:creationId xmlns:a16="http://schemas.microsoft.com/office/drawing/2014/main" id="{DC1A4CD6-7C20-42C9-958A-B52119994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58">
                <a:extLst>
                  <a:ext uri="{FF2B5EF4-FFF2-40B4-BE49-F238E27FC236}">
                    <a16:creationId xmlns:a16="http://schemas.microsoft.com/office/drawing/2014/main" id="{1E4B8DA0-891A-48B2-81C3-CBD7F64D0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59">
                <a:extLst>
                  <a:ext uri="{FF2B5EF4-FFF2-40B4-BE49-F238E27FC236}">
                    <a16:creationId xmlns:a16="http://schemas.microsoft.com/office/drawing/2014/main" id="{F2F51D90-96A8-47CF-9160-EB28044F3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0">
                <a:extLst>
                  <a:ext uri="{FF2B5EF4-FFF2-40B4-BE49-F238E27FC236}">
                    <a16:creationId xmlns:a16="http://schemas.microsoft.com/office/drawing/2014/main" id="{06B2C475-8E73-476E-9C1F-B1EE642A8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61">
                <a:extLst>
                  <a:ext uri="{FF2B5EF4-FFF2-40B4-BE49-F238E27FC236}">
                    <a16:creationId xmlns:a16="http://schemas.microsoft.com/office/drawing/2014/main" id="{F5565ACE-34BB-4CC1-97FC-BA954F3E4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62">
                <a:extLst>
                  <a:ext uri="{FF2B5EF4-FFF2-40B4-BE49-F238E27FC236}">
                    <a16:creationId xmlns:a16="http://schemas.microsoft.com/office/drawing/2014/main" id="{FF32F42D-57CD-464E-9DF6-04005874C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3">
                <a:extLst>
                  <a:ext uri="{FF2B5EF4-FFF2-40B4-BE49-F238E27FC236}">
                    <a16:creationId xmlns:a16="http://schemas.microsoft.com/office/drawing/2014/main" id="{82578F19-6D20-4D27-A0FF-204430D90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64">
                <a:extLst>
                  <a:ext uri="{FF2B5EF4-FFF2-40B4-BE49-F238E27FC236}">
                    <a16:creationId xmlns:a16="http://schemas.microsoft.com/office/drawing/2014/main" id="{4141E207-D9F5-4735-9292-03D0A6027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65">
                <a:extLst>
                  <a:ext uri="{FF2B5EF4-FFF2-40B4-BE49-F238E27FC236}">
                    <a16:creationId xmlns:a16="http://schemas.microsoft.com/office/drawing/2014/main" id="{DE7A4532-9B4E-4115-9BDF-F70D9727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6">
                <a:extLst>
                  <a:ext uri="{FF2B5EF4-FFF2-40B4-BE49-F238E27FC236}">
                    <a16:creationId xmlns:a16="http://schemas.microsoft.com/office/drawing/2014/main" id="{36A6C0A1-30FF-44A7-B99B-C6C8D4D64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67">
                <a:extLst>
                  <a:ext uri="{FF2B5EF4-FFF2-40B4-BE49-F238E27FC236}">
                    <a16:creationId xmlns:a16="http://schemas.microsoft.com/office/drawing/2014/main" id="{28A8DC73-B384-4CE8-8C3A-7A17A79F7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68">
                <a:extLst>
                  <a:ext uri="{FF2B5EF4-FFF2-40B4-BE49-F238E27FC236}">
                    <a16:creationId xmlns:a16="http://schemas.microsoft.com/office/drawing/2014/main" id="{C0A97E18-17FD-43E1-B4A5-6B1EF0BC4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69">
                <a:extLst>
                  <a:ext uri="{FF2B5EF4-FFF2-40B4-BE49-F238E27FC236}">
                    <a16:creationId xmlns:a16="http://schemas.microsoft.com/office/drawing/2014/main" id="{6B32EE46-BE5D-4B7A-90C2-025A5AE52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70">
                <a:extLst>
                  <a:ext uri="{FF2B5EF4-FFF2-40B4-BE49-F238E27FC236}">
                    <a16:creationId xmlns:a16="http://schemas.microsoft.com/office/drawing/2014/main" id="{C19D6670-AE7F-40BC-AA47-61080AE90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F66CF983-DA84-45F7-88BD-84217A2EC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C629C77-A778-415C-8BA8-43D86F430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3827EFE2-8360-4462-BF82-A16524EEE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A49BE7CD-34D9-41A8-8C6B-FC0B0CC01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806" y="2267846"/>
            <a:ext cx="7531974" cy="31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DB71879-C2A8-4010-A0C9-8885B91D8011}"/>
              </a:ext>
            </a:extLst>
          </p:cNvPr>
          <p:cNvGraphicFramePr>
            <a:graphicFrameLocks noGrp="1"/>
          </p:cNvGraphicFramePr>
          <p:nvPr/>
        </p:nvGraphicFramePr>
        <p:xfrm>
          <a:off x="5552159" y="1292046"/>
          <a:ext cx="6167387" cy="5156752"/>
        </p:xfrm>
        <a:graphic>
          <a:graphicData uri="http://schemas.openxmlformats.org/drawingml/2006/table">
            <a:tbl>
              <a:tblPr/>
              <a:tblGrid>
                <a:gridCol w="1132692">
                  <a:extLst>
                    <a:ext uri="{9D8B030D-6E8A-4147-A177-3AD203B41FA5}">
                      <a16:colId xmlns:a16="http://schemas.microsoft.com/office/drawing/2014/main" val="334975061"/>
                    </a:ext>
                  </a:extLst>
                </a:gridCol>
                <a:gridCol w="5034695">
                  <a:extLst>
                    <a:ext uri="{9D8B030D-6E8A-4147-A177-3AD203B41FA5}">
                      <a16:colId xmlns:a16="http://schemas.microsoft.com/office/drawing/2014/main" val="3646012475"/>
                    </a:ext>
                  </a:extLst>
                </a:gridCol>
              </a:tblGrid>
              <a:tr h="2309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 클래스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7475" marR="57475" marT="28738" marB="28738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카운트 모션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7475" marR="57475" marT="28738" marB="28738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429914"/>
                  </a:ext>
                </a:extLst>
              </a:tr>
              <a:tr h="232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트리거 클래스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7475" marR="57475" marT="28738" marB="28738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7475" marR="57475" marT="28738" marB="28738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81692"/>
                  </a:ext>
                </a:extLst>
              </a:tr>
              <a:tr h="232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파라메터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7475" marR="57475" marT="28738" marB="28738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7475" marR="57475" marT="28738" marB="28738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038754"/>
                  </a:ext>
                </a:extLst>
              </a:tr>
              <a:tr h="23091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처리 로직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7475" marR="57475" marT="28738" marB="28738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864286"/>
                  </a:ext>
                </a:extLst>
              </a:tr>
              <a:tr h="4102998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 getHandMask1(const Mat&amp; image, int 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minCr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=128, int 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maxCr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=170, int 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minCb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=73, int 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maxCb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=158){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컬러 공간 변환 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BGR-&gt;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YCrCb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 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YCrCb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cvtColor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(image, 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YCrCb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CV_BGR2YCrCb);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채널별로 분리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vector&lt;Mat&gt; planes;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split(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YCrCb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planes);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채널별로 화소마다 비교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 mask(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image.size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(), CV_8U, Scalar(0)); //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마스크를 저장할 영상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nr=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image.rows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//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행의 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nc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image.cols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for(int 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=0; 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&lt;nr; 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++){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uchar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CrPlane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=planes[1].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uchar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&gt;(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 //Cr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채널의 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행 주소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uchar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CbPlane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=planes[2].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uchar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&gt;(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 //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채널의 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행 주소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for(int j=0; j&lt;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nc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j++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if( (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minCr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CrPlane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[j]) &amp;&amp; (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CrPlane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[j] &lt;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maxCr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&amp;&amp; (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minCb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CbPlane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[j]) &amp;&amp; (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CbPlane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[j] &lt; 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maxCb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mask.at&lt;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uchar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&gt;(</a:t>
                      </a:r>
                      <a:r>
                        <a:rPr lang="en-US" sz="1000" kern="10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j)=255;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 mask;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57475" marR="57475" marT="28738" marB="28738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1440"/>
                  </a:ext>
                </a:extLst>
              </a:tr>
            </a:tbl>
          </a:graphicData>
        </a:graphic>
      </p:graphicFrame>
      <p:pic>
        <p:nvPicPr>
          <p:cNvPr id="159" name="_x404819256">
            <a:extLst>
              <a:ext uri="{FF2B5EF4-FFF2-40B4-BE49-F238E27FC236}">
                <a16:creationId xmlns:a16="http://schemas.microsoft.com/office/drawing/2014/main" id="{48DB069B-2C31-4FA4-8D15-B1C2471E6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" t="1800" r="6719" b="6083"/>
          <a:stretch/>
        </p:blipFill>
        <p:spPr bwMode="auto">
          <a:xfrm>
            <a:off x="1379543" y="2467827"/>
            <a:ext cx="3811127" cy="38932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308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3" name="그림 82" descr="앉아있는, 컴퓨터, 테이블, 모니터이(가) 표시된 사진&#10;&#10;자동 생성된 설명">
            <a:extLst>
              <a:ext uri="{FF2B5EF4-FFF2-40B4-BE49-F238E27FC236}">
                <a16:creationId xmlns:a16="http://schemas.microsoft.com/office/drawing/2014/main" id="{00659B89-71F9-43F9-85E6-C09BA65768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800" b="94400" l="10000" r="90000">
                        <a14:foregroundMark x1="64908" y1="9304" x2="57400" y2="5800"/>
                        <a14:foregroundMark x1="57400" y1="5800" x2="37800" y2="11800"/>
                        <a14:foregroundMark x1="51400" y1="75400" x2="41800" y2="74200"/>
                        <a14:foregroundMark x1="41800" y1="74200" x2="53400" y2="76000"/>
                        <a14:foregroundMark x1="53400" y1="76000" x2="60000" y2="72400"/>
                        <a14:foregroundMark x1="34400" y1="16600" x2="32870" y2="44600"/>
                        <a14:foregroundMark x1="32835" y1="53800" x2="38200" y2="61200"/>
                        <a14:foregroundMark x1="38200" y1="61200" x2="36000" y2="17400"/>
                        <a14:foregroundMark x1="38000" y1="87600" x2="57000" y2="91000"/>
                        <a14:foregroundMark x1="57000" y1="91000" x2="66400" y2="89400"/>
                        <a14:foregroundMark x1="66400" y1="89400" x2="67800" y2="89600"/>
                        <a14:foregroundMark x1="39400" y1="93600" x2="58800" y2="95800"/>
                        <a14:foregroundMark x1="58800" y1="95800" x2="67800" y2="93000"/>
                        <a14:foregroundMark x1="67800" y1="93000" x2="67800" y2="93000"/>
                        <a14:foregroundMark x1="67400" y1="94400" x2="63400" y2="83600"/>
                        <a14:foregroundMark x1="63400" y1="83600" x2="66350" y2="13190"/>
                        <a14:foregroundMark x1="63400" y1="4600" x2="67800" y2="7600"/>
                        <a14:foregroundMark x1="63800" y1="4800" x2="67800" y2="7200"/>
                        <a14:foregroundMark x1="63200" y1="4600" x2="67800" y2="7400"/>
                        <a14:foregroundMark x1="64000" y1="4000" x2="67800" y2="7200"/>
                        <a14:foregroundMark x1="62800" y1="3600" x2="68600" y2="9200"/>
                        <a14:backgroundMark x1="32200" y1="44600" x2="32200" y2="53800"/>
                        <a14:backgroundMark x1="69400" y1="9800" x2="69257" y2="9155"/>
                        <a14:backgroundMark x1="62600" y1="1800" x2="64136" y2="2527"/>
                        <a14:backgroundMark x1="69136" y1="8770" x2="69400" y2="1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643" y="2786549"/>
            <a:ext cx="4073326" cy="3768619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6F4DA559-D38C-46B7-9FB6-5C47E02ABCD2}"/>
              </a:ext>
            </a:extLst>
          </p:cNvPr>
          <p:cNvGrpSpPr/>
          <p:nvPr/>
        </p:nvGrpSpPr>
        <p:grpSpPr>
          <a:xfrm>
            <a:off x="2897045" y="199658"/>
            <a:ext cx="5045684" cy="587721"/>
            <a:chOff x="2940196" y="125229"/>
            <a:chExt cx="5045684" cy="587721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21C7CC40-6450-4EF7-BD75-C156AE6234B3}"/>
                </a:ext>
              </a:extLst>
            </p:cNvPr>
            <p:cNvSpPr/>
            <p:nvPr/>
          </p:nvSpPr>
          <p:spPr>
            <a:xfrm>
              <a:off x="2940196" y="125229"/>
              <a:ext cx="561975" cy="56197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000" b="1" dirty="0"/>
                <a:t>1</a:t>
              </a:r>
              <a:endParaRPr lang="ko-KR" altLang="en-US" sz="3000" b="1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8415270-DAED-4527-B099-8BBE35ED403E}"/>
                </a:ext>
              </a:extLst>
            </p:cNvPr>
            <p:cNvSpPr/>
            <p:nvPr/>
          </p:nvSpPr>
          <p:spPr>
            <a:xfrm>
              <a:off x="3502170" y="158952"/>
              <a:ext cx="448371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소개</a:t>
              </a:r>
              <a:r>
                <a:rPr lang="en-US" altLang="ko-KR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-</a:t>
              </a:r>
              <a:r>
                <a:rPr lang="ko-KR" altLang="en-US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주제</a:t>
              </a:r>
            </a:p>
          </p:txBody>
        </p:sp>
      </p:grpSp>
      <p:pic>
        <p:nvPicPr>
          <p:cNvPr id="7" name="그림 6" descr="전자기기, 앉아있는, 작은, 모니터이(가) 표시된 사진&#10;&#10;자동 생성된 설명">
            <a:extLst>
              <a:ext uri="{FF2B5EF4-FFF2-40B4-BE49-F238E27FC236}">
                <a16:creationId xmlns:a16="http://schemas.microsoft.com/office/drawing/2014/main" id="{FDF7388B-ED25-4F33-816A-CA8DC0550B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29" b="96104" l="274" r="98175">
                        <a14:foregroundMark x1="35310" y1="88052" x2="37774" y2="98312"/>
                        <a14:foregroundMark x1="37774" y1="98312" x2="52555" y2="99351"/>
                        <a14:foregroundMark x1="52555" y1="99351" x2="59398" y2="96104"/>
                        <a14:foregroundMark x1="59398" y1="96104" x2="63595" y2="88831"/>
                        <a14:foregroundMark x1="11496" y1="32468" x2="4288" y2="27532"/>
                        <a14:foregroundMark x1="4288" y1="27532" x2="912" y2="18831"/>
                        <a14:foregroundMark x1="912" y1="18831" x2="2737" y2="7403"/>
                        <a14:foregroundMark x1="2737" y1="7403" x2="11314" y2="2078"/>
                        <a14:foregroundMark x1="11314" y1="2078" x2="43157" y2="7143"/>
                        <a14:foregroundMark x1="43157" y1="7143" x2="53285" y2="7013"/>
                        <a14:foregroundMark x1="53285" y1="7013" x2="90055" y2="11688"/>
                        <a14:foregroundMark x1="90055" y1="11688" x2="93613" y2="20649"/>
                        <a14:foregroundMark x1="93613" y1="20649" x2="90055" y2="28701"/>
                        <a14:foregroundMark x1="9124" y1="31299" x2="730" y2="26364"/>
                        <a14:foregroundMark x1="730" y1="26364" x2="912" y2="7013"/>
                        <a14:foregroundMark x1="912" y1="7013" x2="7573" y2="1688"/>
                        <a14:foregroundMark x1="7573" y1="1688" x2="11223" y2="1948"/>
                        <a14:foregroundMark x1="7573" y1="2987" x2="912" y2="6623"/>
                        <a14:foregroundMark x1="912" y1="6623" x2="274" y2="16494"/>
                        <a14:foregroundMark x1="274" y1="16494" x2="8577" y2="30130"/>
                        <a14:foregroundMark x1="44252" y1="40390" x2="52464" y2="41558"/>
                        <a14:foregroundMark x1="52464" y1="41558" x2="53741" y2="41558"/>
                        <a14:foregroundMark x1="61314" y1="53247" x2="64142" y2="62208"/>
                        <a14:foregroundMark x1="64142" y1="62208" x2="64142" y2="64026"/>
                        <a14:foregroundMark x1="94434" y1="3377" x2="99270" y2="11169"/>
                        <a14:foregroundMark x1="99270" y1="11169" x2="99361" y2="24675"/>
                        <a14:foregroundMark x1="99361" y1="24675" x2="94526" y2="32208"/>
                        <a14:foregroundMark x1="94526" y1="32208" x2="93339" y2="33247"/>
                        <a14:foregroundMark x1="98175" y1="26104" x2="96168" y2="83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773" y="2483717"/>
            <a:ext cx="972933" cy="68353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67D21D7F-4DF8-418D-8018-89FD4CADFD4B}"/>
              </a:ext>
            </a:extLst>
          </p:cNvPr>
          <p:cNvSpPr txBox="1"/>
          <p:nvPr/>
        </p:nvSpPr>
        <p:spPr>
          <a:xfrm>
            <a:off x="6614983" y="3520033"/>
            <a:ext cx="218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control</a:t>
            </a:r>
            <a:endParaRPr lang="ko-KR" altLang="en-US" sz="2400" b="1" dirty="0"/>
          </a:p>
        </p:txBody>
      </p:sp>
      <p:sp>
        <p:nvSpPr>
          <p:cNvPr id="91" name="화살표: 오른쪽 90">
            <a:extLst>
              <a:ext uri="{FF2B5EF4-FFF2-40B4-BE49-F238E27FC236}">
                <a16:creationId xmlns:a16="http://schemas.microsoft.com/office/drawing/2014/main" id="{0ADCC95F-6FCB-4948-AB70-31394FF1CC5B}"/>
              </a:ext>
            </a:extLst>
          </p:cNvPr>
          <p:cNvSpPr/>
          <p:nvPr/>
        </p:nvSpPr>
        <p:spPr>
          <a:xfrm>
            <a:off x="6329128" y="3981698"/>
            <a:ext cx="1819191" cy="444077"/>
          </a:xfrm>
          <a:prstGeom prst="rightArrow">
            <a:avLst>
              <a:gd name="adj1" fmla="val 50000"/>
              <a:gd name="adj2" fmla="val 105952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C04C80FA-D71D-469C-8D8D-C4FD936A3E11}"/>
              </a:ext>
            </a:extLst>
          </p:cNvPr>
          <p:cNvSpPr/>
          <p:nvPr/>
        </p:nvSpPr>
        <p:spPr>
          <a:xfrm>
            <a:off x="3681951" y="1302519"/>
            <a:ext cx="6583680" cy="711012"/>
          </a:xfrm>
          <a:prstGeom prst="roundRect">
            <a:avLst/>
          </a:prstGeom>
          <a:solidFill>
            <a:srgbClr val="F2EFEA"/>
          </a:solidFill>
          <a:ln>
            <a:solidFill>
              <a:srgbClr val="AB9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AB2AA-E0B4-43BA-8751-585B3739AF5D}"/>
              </a:ext>
            </a:extLst>
          </p:cNvPr>
          <p:cNvSpPr txBox="1"/>
          <p:nvPr/>
        </p:nvSpPr>
        <p:spPr>
          <a:xfrm>
            <a:off x="4019177" y="1350776"/>
            <a:ext cx="6522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66"/>
                </a:solidFill>
              </a:rPr>
              <a:t>모션인식을 통한 키오스크 제어</a:t>
            </a:r>
          </a:p>
        </p:txBody>
      </p:sp>
      <p:pic>
        <p:nvPicPr>
          <p:cNvPr id="95" name="그림 94" descr="전자기기, 컴퓨터, 화면, 모니터이(가) 표시된 사진&#10;&#10;자동 생성된 설명">
            <a:extLst>
              <a:ext uri="{FF2B5EF4-FFF2-40B4-BE49-F238E27FC236}">
                <a16:creationId xmlns:a16="http://schemas.microsoft.com/office/drawing/2014/main" id="{2877B60E-F593-4446-87FB-60DAB06506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393" y="2786549"/>
            <a:ext cx="3970165" cy="259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17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7B6870-B316-48E9-BB21-F795C9A580D8}"/>
              </a:ext>
            </a:extLst>
          </p:cNvPr>
          <p:cNvSpPr/>
          <p:nvPr/>
        </p:nvSpPr>
        <p:spPr>
          <a:xfrm>
            <a:off x="2897045" y="199658"/>
            <a:ext cx="561975" cy="56197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773E80-AE03-4FAE-8D56-CB0C00713E28}"/>
              </a:ext>
            </a:extLst>
          </p:cNvPr>
          <p:cNvSpPr/>
          <p:nvPr/>
        </p:nvSpPr>
        <p:spPr>
          <a:xfrm>
            <a:off x="3459020" y="233381"/>
            <a:ext cx="7997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소프트웨어 설계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모듈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패키지 설계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556CE-C612-49D5-AE76-912E3B52A3EB}"/>
              </a:ext>
            </a:extLst>
          </p:cNvPr>
          <p:cNvSpPr txBox="1"/>
          <p:nvPr/>
        </p:nvSpPr>
        <p:spPr>
          <a:xfrm>
            <a:off x="2907329" y="891129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야놀자 야체 B" panose="02020603020101020101"/>
              </a:rPr>
              <a:t>▶ 모션인식 </a:t>
            </a:r>
            <a:r>
              <a:rPr lang="en-US" altLang="ko-KR" sz="2000" b="1" dirty="0">
                <a:ea typeface="야놀자 야체 B" panose="02020603020101020101"/>
              </a:rPr>
              <a:t>Package</a:t>
            </a:r>
            <a:endParaRPr lang="ko-KR" altLang="en-US" sz="2000" b="1" dirty="0">
              <a:ea typeface="야놀자 야체 B" panose="02020603020101020101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49B34AE-AB38-440E-A94A-B281649A34C9}"/>
              </a:ext>
            </a:extLst>
          </p:cNvPr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A8745FC-FD9A-4BAA-8E09-A3FCF15FE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90" name="직각 삼각형 89">
              <a:extLst>
                <a:ext uri="{FF2B5EF4-FFF2-40B4-BE49-F238E27FC236}">
                  <a16:creationId xmlns:a16="http://schemas.microsoft.com/office/drawing/2014/main" id="{7C359654-CB6C-46D0-A702-93414136ED02}"/>
                </a:ext>
              </a:extLst>
            </p:cNvPr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339368C4-8C4B-4716-97E6-9E587BC64A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5" name="Freeform 5">
                <a:extLst>
                  <a:ext uri="{FF2B5EF4-FFF2-40B4-BE49-F238E27FC236}">
                    <a16:creationId xmlns:a16="http://schemas.microsoft.com/office/drawing/2014/main" id="{ABEF25C3-F82E-46E4-B09A-22AD6F038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6">
                <a:extLst>
                  <a:ext uri="{FF2B5EF4-FFF2-40B4-BE49-F238E27FC236}">
                    <a16:creationId xmlns:a16="http://schemas.microsoft.com/office/drawing/2014/main" id="{8BCC69E1-2719-401C-9CF9-F52A097CC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7">
                <a:extLst>
                  <a:ext uri="{FF2B5EF4-FFF2-40B4-BE49-F238E27FC236}">
                    <a16:creationId xmlns:a16="http://schemas.microsoft.com/office/drawing/2014/main" id="{45E54E82-BA94-4E8C-B845-B77AAC072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">
                <a:extLst>
                  <a:ext uri="{FF2B5EF4-FFF2-40B4-BE49-F238E27FC236}">
                    <a16:creationId xmlns:a16="http://schemas.microsoft.com/office/drawing/2014/main" id="{5E92FCA2-4983-4981-AC23-1BDEB39A5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9">
                <a:extLst>
                  <a:ext uri="{FF2B5EF4-FFF2-40B4-BE49-F238E27FC236}">
                    <a16:creationId xmlns:a16="http://schemas.microsoft.com/office/drawing/2014/main" id="{BEF5722E-9EC5-489E-8862-2B74E2D6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10">
                <a:extLst>
                  <a:ext uri="{FF2B5EF4-FFF2-40B4-BE49-F238E27FC236}">
                    <a16:creationId xmlns:a16="http://schemas.microsoft.com/office/drawing/2014/main" id="{B322CC16-8AEB-428C-BCD3-63B238C47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11">
                <a:extLst>
                  <a:ext uri="{FF2B5EF4-FFF2-40B4-BE49-F238E27FC236}">
                    <a16:creationId xmlns:a16="http://schemas.microsoft.com/office/drawing/2014/main" id="{B254873D-63DE-4DC0-9CBB-3F16B5F74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12">
                <a:extLst>
                  <a:ext uri="{FF2B5EF4-FFF2-40B4-BE49-F238E27FC236}">
                    <a16:creationId xmlns:a16="http://schemas.microsoft.com/office/drawing/2014/main" id="{759EF3CA-2DD1-452B-9856-BE407B8EC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13">
                <a:extLst>
                  <a:ext uri="{FF2B5EF4-FFF2-40B4-BE49-F238E27FC236}">
                    <a16:creationId xmlns:a16="http://schemas.microsoft.com/office/drawing/2014/main" id="{0141DE99-171C-47B1-887E-C06E052C0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14">
                <a:extLst>
                  <a:ext uri="{FF2B5EF4-FFF2-40B4-BE49-F238E27FC236}">
                    <a16:creationId xmlns:a16="http://schemas.microsoft.com/office/drawing/2014/main" id="{79FA7D45-3A5E-4D02-95CD-2BE0C0811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C5347EC2-0CA9-45FA-8FA3-17553A2C1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6">
                <a:extLst>
                  <a:ext uri="{FF2B5EF4-FFF2-40B4-BE49-F238E27FC236}">
                    <a16:creationId xmlns:a16="http://schemas.microsoft.com/office/drawing/2014/main" id="{1CCCD3AF-A436-4E67-9B90-76006EE9E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7">
                <a:extLst>
                  <a:ext uri="{FF2B5EF4-FFF2-40B4-BE49-F238E27FC236}">
                    <a16:creationId xmlns:a16="http://schemas.microsoft.com/office/drawing/2014/main" id="{7DF806E2-4D06-4ECD-9442-FC4414A6E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18">
                <a:extLst>
                  <a:ext uri="{FF2B5EF4-FFF2-40B4-BE49-F238E27FC236}">
                    <a16:creationId xmlns:a16="http://schemas.microsoft.com/office/drawing/2014/main" id="{52181A03-4ECB-4C1E-A487-152392F99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19">
                <a:extLst>
                  <a:ext uri="{FF2B5EF4-FFF2-40B4-BE49-F238E27FC236}">
                    <a16:creationId xmlns:a16="http://schemas.microsoft.com/office/drawing/2014/main" id="{AC3E049F-493B-4F06-A6AC-2620EE784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20">
                <a:extLst>
                  <a:ext uri="{FF2B5EF4-FFF2-40B4-BE49-F238E27FC236}">
                    <a16:creationId xmlns:a16="http://schemas.microsoft.com/office/drawing/2014/main" id="{CD88D696-4B47-4CEB-84D9-F169236DF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21">
                <a:extLst>
                  <a:ext uri="{FF2B5EF4-FFF2-40B4-BE49-F238E27FC236}">
                    <a16:creationId xmlns:a16="http://schemas.microsoft.com/office/drawing/2014/main" id="{7F709107-B87E-4BC0-9E36-C8A14A09C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22">
                <a:extLst>
                  <a:ext uri="{FF2B5EF4-FFF2-40B4-BE49-F238E27FC236}">
                    <a16:creationId xmlns:a16="http://schemas.microsoft.com/office/drawing/2014/main" id="{3FBFCAAB-78F5-471D-BE03-92D60DBF0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23">
                <a:extLst>
                  <a:ext uri="{FF2B5EF4-FFF2-40B4-BE49-F238E27FC236}">
                    <a16:creationId xmlns:a16="http://schemas.microsoft.com/office/drawing/2014/main" id="{2916FA71-8DA9-4EC3-B902-261CAC9A4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24">
                <a:extLst>
                  <a:ext uri="{FF2B5EF4-FFF2-40B4-BE49-F238E27FC236}">
                    <a16:creationId xmlns:a16="http://schemas.microsoft.com/office/drawing/2014/main" id="{6123528F-2F5D-41F2-9AA9-3A43DE713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25">
                <a:extLst>
                  <a:ext uri="{FF2B5EF4-FFF2-40B4-BE49-F238E27FC236}">
                    <a16:creationId xmlns:a16="http://schemas.microsoft.com/office/drawing/2014/main" id="{22C47FCC-5C49-493D-BDE5-B878163CD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26">
                <a:extLst>
                  <a:ext uri="{FF2B5EF4-FFF2-40B4-BE49-F238E27FC236}">
                    <a16:creationId xmlns:a16="http://schemas.microsoft.com/office/drawing/2014/main" id="{160BD699-3DA0-4BB2-A0EB-5BE8772A9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27">
                <a:extLst>
                  <a:ext uri="{FF2B5EF4-FFF2-40B4-BE49-F238E27FC236}">
                    <a16:creationId xmlns:a16="http://schemas.microsoft.com/office/drawing/2014/main" id="{FFF4CAD2-2C0D-4D71-995A-362492113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28">
                <a:extLst>
                  <a:ext uri="{FF2B5EF4-FFF2-40B4-BE49-F238E27FC236}">
                    <a16:creationId xmlns:a16="http://schemas.microsoft.com/office/drawing/2014/main" id="{51EDA7B4-EB2A-470B-A862-A5840D4FF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29">
                <a:extLst>
                  <a:ext uri="{FF2B5EF4-FFF2-40B4-BE49-F238E27FC236}">
                    <a16:creationId xmlns:a16="http://schemas.microsoft.com/office/drawing/2014/main" id="{82846CF7-1D97-4DD4-96B8-6AA7FA809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0">
                <a:extLst>
                  <a:ext uri="{FF2B5EF4-FFF2-40B4-BE49-F238E27FC236}">
                    <a16:creationId xmlns:a16="http://schemas.microsoft.com/office/drawing/2014/main" id="{0CB26345-D5C3-4F1E-97D6-CCFC0099B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1">
                <a:extLst>
                  <a:ext uri="{FF2B5EF4-FFF2-40B4-BE49-F238E27FC236}">
                    <a16:creationId xmlns:a16="http://schemas.microsoft.com/office/drawing/2014/main" id="{340F0D62-53E0-4DD9-BEF4-E78450B02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2">
                <a:extLst>
                  <a:ext uri="{FF2B5EF4-FFF2-40B4-BE49-F238E27FC236}">
                    <a16:creationId xmlns:a16="http://schemas.microsoft.com/office/drawing/2014/main" id="{342E06D5-D50C-4E08-9485-55CE0410D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3">
                <a:extLst>
                  <a:ext uri="{FF2B5EF4-FFF2-40B4-BE49-F238E27FC236}">
                    <a16:creationId xmlns:a16="http://schemas.microsoft.com/office/drawing/2014/main" id="{F7C4B36F-65F1-474E-8B2D-E64B943A7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34">
                <a:extLst>
                  <a:ext uri="{FF2B5EF4-FFF2-40B4-BE49-F238E27FC236}">
                    <a16:creationId xmlns:a16="http://schemas.microsoft.com/office/drawing/2014/main" id="{1D6114DB-F1DC-46F8-835A-73008E195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35">
                <a:extLst>
                  <a:ext uri="{FF2B5EF4-FFF2-40B4-BE49-F238E27FC236}">
                    <a16:creationId xmlns:a16="http://schemas.microsoft.com/office/drawing/2014/main" id="{56C64AE8-C26E-4691-B798-9D790F502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36">
                <a:extLst>
                  <a:ext uri="{FF2B5EF4-FFF2-40B4-BE49-F238E27FC236}">
                    <a16:creationId xmlns:a16="http://schemas.microsoft.com/office/drawing/2014/main" id="{2C9E569C-13BB-4FFE-94D6-AFD288A80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37">
                <a:extLst>
                  <a:ext uri="{FF2B5EF4-FFF2-40B4-BE49-F238E27FC236}">
                    <a16:creationId xmlns:a16="http://schemas.microsoft.com/office/drawing/2014/main" id="{8150BD26-0E25-4D9C-A225-F84A33475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38">
                <a:extLst>
                  <a:ext uri="{FF2B5EF4-FFF2-40B4-BE49-F238E27FC236}">
                    <a16:creationId xmlns:a16="http://schemas.microsoft.com/office/drawing/2014/main" id="{45B0514D-65D9-449C-887F-034250889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39">
                <a:extLst>
                  <a:ext uri="{FF2B5EF4-FFF2-40B4-BE49-F238E27FC236}">
                    <a16:creationId xmlns:a16="http://schemas.microsoft.com/office/drawing/2014/main" id="{51847855-7994-4899-9D61-0792EA38A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40">
                <a:extLst>
                  <a:ext uri="{FF2B5EF4-FFF2-40B4-BE49-F238E27FC236}">
                    <a16:creationId xmlns:a16="http://schemas.microsoft.com/office/drawing/2014/main" id="{88C13B6B-71AB-4154-BB87-9A4FAE3A7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41">
                <a:extLst>
                  <a:ext uri="{FF2B5EF4-FFF2-40B4-BE49-F238E27FC236}">
                    <a16:creationId xmlns:a16="http://schemas.microsoft.com/office/drawing/2014/main" id="{1B206B1E-FBBB-4F58-A4FF-0B57D5E63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42">
                <a:extLst>
                  <a:ext uri="{FF2B5EF4-FFF2-40B4-BE49-F238E27FC236}">
                    <a16:creationId xmlns:a16="http://schemas.microsoft.com/office/drawing/2014/main" id="{DAF75F43-F97F-4CE1-B0AA-9159BC569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43">
                <a:extLst>
                  <a:ext uri="{FF2B5EF4-FFF2-40B4-BE49-F238E27FC236}">
                    <a16:creationId xmlns:a16="http://schemas.microsoft.com/office/drawing/2014/main" id="{669564F0-32D5-4064-91AB-FC6A91D8F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44">
                <a:extLst>
                  <a:ext uri="{FF2B5EF4-FFF2-40B4-BE49-F238E27FC236}">
                    <a16:creationId xmlns:a16="http://schemas.microsoft.com/office/drawing/2014/main" id="{F63AAC65-461D-4E18-B4D2-1138E5E22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45">
                <a:extLst>
                  <a:ext uri="{FF2B5EF4-FFF2-40B4-BE49-F238E27FC236}">
                    <a16:creationId xmlns:a16="http://schemas.microsoft.com/office/drawing/2014/main" id="{5B6DD30E-D41F-4260-8ED1-687C18662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46">
                <a:extLst>
                  <a:ext uri="{FF2B5EF4-FFF2-40B4-BE49-F238E27FC236}">
                    <a16:creationId xmlns:a16="http://schemas.microsoft.com/office/drawing/2014/main" id="{9153BE93-AD7F-4334-87FF-FAF029253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47">
                <a:extLst>
                  <a:ext uri="{FF2B5EF4-FFF2-40B4-BE49-F238E27FC236}">
                    <a16:creationId xmlns:a16="http://schemas.microsoft.com/office/drawing/2014/main" id="{0844649E-87DE-4E3A-963D-D8999534F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48">
                <a:extLst>
                  <a:ext uri="{FF2B5EF4-FFF2-40B4-BE49-F238E27FC236}">
                    <a16:creationId xmlns:a16="http://schemas.microsoft.com/office/drawing/2014/main" id="{B525944B-EA91-4882-8BE7-483E490B6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49">
                <a:extLst>
                  <a:ext uri="{FF2B5EF4-FFF2-40B4-BE49-F238E27FC236}">
                    <a16:creationId xmlns:a16="http://schemas.microsoft.com/office/drawing/2014/main" id="{EE1D5EC1-ED50-429D-80B6-B9CD0D0AF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50">
                <a:extLst>
                  <a:ext uri="{FF2B5EF4-FFF2-40B4-BE49-F238E27FC236}">
                    <a16:creationId xmlns:a16="http://schemas.microsoft.com/office/drawing/2014/main" id="{1C619170-C894-4E26-AC26-661C741E9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51">
                <a:extLst>
                  <a:ext uri="{FF2B5EF4-FFF2-40B4-BE49-F238E27FC236}">
                    <a16:creationId xmlns:a16="http://schemas.microsoft.com/office/drawing/2014/main" id="{B32143C9-1E44-45DE-B7EC-8A975F45C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52">
                <a:extLst>
                  <a:ext uri="{FF2B5EF4-FFF2-40B4-BE49-F238E27FC236}">
                    <a16:creationId xmlns:a16="http://schemas.microsoft.com/office/drawing/2014/main" id="{56896520-C20F-4863-A008-160B5E41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53">
                <a:extLst>
                  <a:ext uri="{FF2B5EF4-FFF2-40B4-BE49-F238E27FC236}">
                    <a16:creationId xmlns:a16="http://schemas.microsoft.com/office/drawing/2014/main" id="{7A6B9D05-990B-4EBF-AEED-4FA37341F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4">
                <a:extLst>
                  <a:ext uri="{FF2B5EF4-FFF2-40B4-BE49-F238E27FC236}">
                    <a16:creationId xmlns:a16="http://schemas.microsoft.com/office/drawing/2014/main" id="{8781A31A-EEE9-4ED7-9146-5166087E4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5">
                <a:extLst>
                  <a:ext uri="{FF2B5EF4-FFF2-40B4-BE49-F238E27FC236}">
                    <a16:creationId xmlns:a16="http://schemas.microsoft.com/office/drawing/2014/main" id="{5436DBB7-1897-4758-84A9-FF81E4807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6">
                <a:extLst>
                  <a:ext uri="{FF2B5EF4-FFF2-40B4-BE49-F238E27FC236}">
                    <a16:creationId xmlns:a16="http://schemas.microsoft.com/office/drawing/2014/main" id="{CACC07A6-0216-4E65-A100-0BB1D0774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57">
                <a:extLst>
                  <a:ext uri="{FF2B5EF4-FFF2-40B4-BE49-F238E27FC236}">
                    <a16:creationId xmlns:a16="http://schemas.microsoft.com/office/drawing/2014/main" id="{DC1A4CD6-7C20-42C9-958A-B52119994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58">
                <a:extLst>
                  <a:ext uri="{FF2B5EF4-FFF2-40B4-BE49-F238E27FC236}">
                    <a16:creationId xmlns:a16="http://schemas.microsoft.com/office/drawing/2014/main" id="{1E4B8DA0-891A-48B2-81C3-CBD7F64D0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59">
                <a:extLst>
                  <a:ext uri="{FF2B5EF4-FFF2-40B4-BE49-F238E27FC236}">
                    <a16:creationId xmlns:a16="http://schemas.microsoft.com/office/drawing/2014/main" id="{F2F51D90-96A8-47CF-9160-EB28044F3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0">
                <a:extLst>
                  <a:ext uri="{FF2B5EF4-FFF2-40B4-BE49-F238E27FC236}">
                    <a16:creationId xmlns:a16="http://schemas.microsoft.com/office/drawing/2014/main" id="{06B2C475-8E73-476E-9C1F-B1EE642A8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61">
                <a:extLst>
                  <a:ext uri="{FF2B5EF4-FFF2-40B4-BE49-F238E27FC236}">
                    <a16:creationId xmlns:a16="http://schemas.microsoft.com/office/drawing/2014/main" id="{F5565ACE-34BB-4CC1-97FC-BA954F3E42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62">
                <a:extLst>
                  <a:ext uri="{FF2B5EF4-FFF2-40B4-BE49-F238E27FC236}">
                    <a16:creationId xmlns:a16="http://schemas.microsoft.com/office/drawing/2014/main" id="{FF32F42D-57CD-464E-9DF6-04005874C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3">
                <a:extLst>
                  <a:ext uri="{FF2B5EF4-FFF2-40B4-BE49-F238E27FC236}">
                    <a16:creationId xmlns:a16="http://schemas.microsoft.com/office/drawing/2014/main" id="{82578F19-6D20-4D27-A0FF-204430D90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64">
                <a:extLst>
                  <a:ext uri="{FF2B5EF4-FFF2-40B4-BE49-F238E27FC236}">
                    <a16:creationId xmlns:a16="http://schemas.microsoft.com/office/drawing/2014/main" id="{4141E207-D9F5-4735-9292-03D0A6027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65">
                <a:extLst>
                  <a:ext uri="{FF2B5EF4-FFF2-40B4-BE49-F238E27FC236}">
                    <a16:creationId xmlns:a16="http://schemas.microsoft.com/office/drawing/2014/main" id="{DE7A4532-9B4E-4115-9BDF-F70D9727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6">
                <a:extLst>
                  <a:ext uri="{FF2B5EF4-FFF2-40B4-BE49-F238E27FC236}">
                    <a16:creationId xmlns:a16="http://schemas.microsoft.com/office/drawing/2014/main" id="{36A6C0A1-30FF-44A7-B99B-C6C8D4D64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67">
                <a:extLst>
                  <a:ext uri="{FF2B5EF4-FFF2-40B4-BE49-F238E27FC236}">
                    <a16:creationId xmlns:a16="http://schemas.microsoft.com/office/drawing/2014/main" id="{28A8DC73-B384-4CE8-8C3A-7A17A79F7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68">
                <a:extLst>
                  <a:ext uri="{FF2B5EF4-FFF2-40B4-BE49-F238E27FC236}">
                    <a16:creationId xmlns:a16="http://schemas.microsoft.com/office/drawing/2014/main" id="{C0A97E18-17FD-43E1-B4A5-6B1EF0BC4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69">
                <a:extLst>
                  <a:ext uri="{FF2B5EF4-FFF2-40B4-BE49-F238E27FC236}">
                    <a16:creationId xmlns:a16="http://schemas.microsoft.com/office/drawing/2014/main" id="{6B32EE46-BE5D-4B7A-90C2-025A5AE52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70">
                <a:extLst>
                  <a:ext uri="{FF2B5EF4-FFF2-40B4-BE49-F238E27FC236}">
                    <a16:creationId xmlns:a16="http://schemas.microsoft.com/office/drawing/2014/main" id="{C19D6670-AE7F-40BC-AA47-61080AE90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F66CF983-DA84-45F7-88BD-84217A2EC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C629C77-A778-415C-8BA8-43D86F430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3827EFE2-8360-4462-BF82-A16524EEE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A49BE7CD-34D9-41A8-8C6B-FC0B0CC01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806" y="2267846"/>
            <a:ext cx="7531974" cy="31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E088451-1DB9-41C2-B0F9-59B6A82981D3}"/>
              </a:ext>
            </a:extLst>
          </p:cNvPr>
          <p:cNvSpPr txBox="1"/>
          <p:nvPr/>
        </p:nvSpPr>
        <p:spPr>
          <a:xfrm>
            <a:off x="5518771" y="2025701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-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멤버함수 설계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: center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  <a:ea typeface="야놀자 야체 B" panose="02020603020101020101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5896BFD-92C6-41C0-B93D-9F2206B081D7}"/>
              </a:ext>
            </a:extLst>
          </p:cNvPr>
          <p:cNvGraphicFramePr>
            <a:graphicFrameLocks noGrp="1"/>
          </p:cNvGraphicFramePr>
          <p:nvPr/>
        </p:nvGraphicFramePr>
        <p:xfrm>
          <a:off x="5696848" y="2424372"/>
          <a:ext cx="5940425" cy="2003807"/>
        </p:xfrm>
        <a:graphic>
          <a:graphicData uri="http://schemas.openxmlformats.org/drawingml/2006/table">
            <a:tbl>
              <a:tblPr/>
              <a:tblGrid>
                <a:gridCol w="939546">
                  <a:extLst>
                    <a:ext uri="{9D8B030D-6E8A-4147-A177-3AD203B41FA5}">
                      <a16:colId xmlns:a16="http://schemas.microsoft.com/office/drawing/2014/main" val="3898509135"/>
                    </a:ext>
                  </a:extLst>
                </a:gridCol>
                <a:gridCol w="2337816">
                  <a:extLst>
                    <a:ext uri="{9D8B030D-6E8A-4147-A177-3AD203B41FA5}">
                      <a16:colId xmlns:a16="http://schemas.microsoft.com/office/drawing/2014/main" val="3116860522"/>
                    </a:ext>
                  </a:extLst>
                </a:gridCol>
                <a:gridCol w="1151763">
                  <a:extLst>
                    <a:ext uri="{9D8B030D-6E8A-4147-A177-3AD203B41FA5}">
                      <a16:colId xmlns:a16="http://schemas.microsoft.com/office/drawing/2014/main" val="3074311165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336550103"/>
                    </a:ext>
                  </a:extLst>
                </a:gridCol>
              </a:tblGrid>
              <a:tr h="2115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Abstract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 Case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카운트 모션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93262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손가락의 개수를 카운트해 동작을 수행하는 클래스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676129"/>
                  </a:ext>
                </a:extLst>
              </a:tr>
              <a:tr h="4631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count : int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distance : int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124899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함수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get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count_finger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(): int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set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count_finger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: int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skin() : Mat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center() : int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01605"/>
                  </a:ext>
                </a:extLst>
              </a:tr>
              <a:tr h="2115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관계성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5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52308"/>
                  </a:ext>
                </a:extLst>
              </a:tr>
            </a:tbl>
          </a:graphicData>
        </a:graphic>
      </p:graphicFrame>
      <p:pic>
        <p:nvPicPr>
          <p:cNvPr id="159" name="_x404819256">
            <a:extLst>
              <a:ext uri="{FF2B5EF4-FFF2-40B4-BE49-F238E27FC236}">
                <a16:creationId xmlns:a16="http://schemas.microsoft.com/office/drawing/2014/main" id="{5316DDB5-CBD5-4DD0-B139-7E9DC2786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" t="1800" r="6719" b="6083"/>
          <a:stretch/>
        </p:blipFill>
        <p:spPr bwMode="auto">
          <a:xfrm>
            <a:off x="1379543" y="2467827"/>
            <a:ext cx="3811127" cy="38932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84948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7B6870-B316-48E9-BB21-F795C9A580D8}"/>
              </a:ext>
            </a:extLst>
          </p:cNvPr>
          <p:cNvSpPr/>
          <p:nvPr/>
        </p:nvSpPr>
        <p:spPr>
          <a:xfrm>
            <a:off x="2897045" y="199658"/>
            <a:ext cx="561975" cy="56197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773E80-AE03-4FAE-8D56-CB0C00713E28}"/>
              </a:ext>
            </a:extLst>
          </p:cNvPr>
          <p:cNvSpPr/>
          <p:nvPr/>
        </p:nvSpPr>
        <p:spPr>
          <a:xfrm>
            <a:off x="3459020" y="233381"/>
            <a:ext cx="7997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소프트웨어 설계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 설계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(UI)</a:t>
            </a:r>
            <a:endParaRPr lang="ko-KR" altLang="en-US" sz="3000" b="1" dirty="0">
              <a:solidFill>
                <a:srgbClr val="595959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C13F91-139F-418B-A578-7A5C46C65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470" y="29009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6197FC-6093-455A-B718-D88936A93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351" y="4559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3EDDAA-C169-4934-9B4E-A4EB4026D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759" y="1435686"/>
            <a:ext cx="8294844" cy="298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407771008">
            <a:extLst>
              <a:ext uri="{FF2B5EF4-FFF2-40B4-BE49-F238E27FC236}">
                <a16:creationId xmlns:a16="http://schemas.microsoft.com/office/drawing/2014/main" id="{1A78CDA0-4104-4C31-A99A-41A5BECA8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670" y="1898613"/>
            <a:ext cx="2875347" cy="15808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ECA8589-CB33-45C5-BE88-A3994A6ACFD5}"/>
              </a:ext>
            </a:extLst>
          </p:cNvPr>
          <p:cNvSpPr txBox="1"/>
          <p:nvPr/>
        </p:nvSpPr>
        <p:spPr>
          <a:xfrm>
            <a:off x="2907329" y="891129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야놀자 야체 B" panose="02020603020101020101"/>
              </a:rPr>
              <a:t>▶ 사용자 인터페이스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553A1F-D924-4341-9C73-D7938338CBF4}"/>
              </a:ext>
            </a:extLst>
          </p:cNvPr>
          <p:cNvSpPr txBox="1"/>
          <p:nvPr/>
        </p:nvSpPr>
        <p:spPr>
          <a:xfrm>
            <a:off x="3282190" y="3567481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-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메인 화면</a:t>
            </a:r>
          </a:p>
        </p:txBody>
      </p:sp>
      <p:pic>
        <p:nvPicPr>
          <p:cNvPr id="20483" name="_x410763608">
            <a:extLst>
              <a:ext uri="{FF2B5EF4-FFF2-40B4-BE49-F238E27FC236}">
                <a16:creationId xmlns:a16="http://schemas.microsoft.com/office/drawing/2014/main" id="{8B5D862E-9613-46B6-A9CC-1E470991E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787" y="1890873"/>
            <a:ext cx="3170237" cy="15808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0DD6D68-90EC-4EC0-BD7E-07D012E6C4E5}"/>
              </a:ext>
            </a:extLst>
          </p:cNvPr>
          <p:cNvSpPr txBox="1"/>
          <p:nvPr/>
        </p:nvSpPr>
        <p:spPr>
          <a:xfrm>
            <a:off x="7169087" y="3546224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-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페이지 이동</a:t>
            </a:r>
          </a:p>
        </p:txBody>
      </p:sp>
      <p:pic>
        <p:nvPicPr>
          <p:cNvPr id="20485" name="_x410763608">
            <a:extLst>
              <a:ext uri="{FF2B5EF4-FFF2-40B4-BE49-F238E27FC236}">
                <a16:creationId xmlns:a16="http://schemas.microsoft.com/office/drawing/2014/main" id="{63247A35-F88C-4D5E-9E08-1E42B92ED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190" y="4287968"/>
            <a:ext cx="2880000" cy="14313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7" name="_x403639976">
            <a:extLst>
              <a:ext uri="{FF2B5EF4-FFF2-40B4-BE49-F238E27FC236}">
                <a16:creationId xmlns:a16="http://schemas.microsoft.com/office/drawing/2014/main" id="{2AF69339-055B-4C93-B339-B3BAFBD2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786" y="4282406"/>
            <a:ext cx="3170237" cy="14423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2C15A6F0-F75E-482A-8E74-D3AE2225F069}"/>
              </a:ext>
            </a:extLst>
          </p:cNvPr>
          <p:cNvSpPr txBox="1"/>
          <p:nvPr/>
        </p:nvSpPr>
        <p:spPr>
          <a:xfrm>
            <a:off x="7209786" y="5772178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-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메뉴 선택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94ABA3-347D-48EB-AF3B-08BCB532C7C6}"/>
              </a:ext>
            </a:extLst>
          </p:cNvPr>
          <p:cNvSpPr txBox="1"/>
          <p:nvPr/>
        </p:nvSpPr>
        <p:spPr>
          <a:xfrm>
            <a:off x="3282190" y="5772178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-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카테고리 이동</a:t>
            </a:r>
          </a:p>
        </p:txBody>
      </p:sp>
    </p:spTree>
    <p:extLst>
      <p:ext uri="{BB962C8B-B14F-4D97-AF65-F5344CB8AC3E}">
        <p14:creationId xmlns:p14="http://schemas.microsoft.com/office/powerpoint/2010/main" val="1228163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7B6870-B316-48E9-BB21-F795C9A580D8}"/>
              </a:ext>
            </a:extLst>
          </p:cNvPr>
          <p:cNvSpPr/>
          <p:nvPr/>
        </p:nvSpPr>
        <p:spPr>
          <a:xfrm>
            <a:off x="2897045" y="199658"/>
            <a:ext cx="561975" cy="56197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773E80-AE03-4FAE-8D56-CB0C00713E28}"/>
              </a:ext>
            </a:extLst>
          </p:cNvPr>
          <p:cNvSpPr/>
          <p:nvPr/>
        </p:nvSpPr>
        <p:spPr>
          <a:xfrm>
            <a:off x="3459020" y="233381"/>
            <a:ext cx="7997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소프트웨어 설계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 설계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(UI)</a:t>
            </a:r>
            <a:endParaRPr lang="ko-KR" altLang="en-US" sz="3000" b="1" dirty="0">
              <a:solidFill>
                <a:srgbClr val="595959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3EDDAA-C169-4934-9B4E-A4EB4026D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759" y="1435686"/>
            <a:ext cx="8294844" cy="298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CA8589-CB33-45C5-BE88-A3994A6ACFD5}"/>
              </a:ext>
            </a:extLst>
          </p:cNvPr>
          <p:cNvSpPr txBox="1"/>
          <p:nvPr/>
        </p:nvSpPr>
        <p:spPr>
          <a:xfrm>
            <a:off x="2907329" y="891129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야놀자 야체 B" panose="02020603020101020101"/>
              </a:rPr>
              <a:t>▶ 사용자 인터페이스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553A1F-D924-4341-9C73-D7938338CBF4}"/>
              </a:ext>
            </a:extLst>
          </p:cNvPr>
          <p:cNvSpPr txBox="1"/>
          <p:nvPr/>
        </p:nvSpPr>
        <p:spPr>
          <a:xfrm>
            <a:off x="3268245" y="3317023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-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수량 선택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0DD6D68-90EC-4EC0-BD7E-07D012E6C4E5}"/>
              </a:ext>
            </a:extLst>
          </p:cNvPr>
          <p:cNvSpPr txBox="1"/>
          <p:nvPr/>
        </p:nvSpPr>
        <p:spPr>
          <a:xfrm>
            <a:off x="7155142" y="3295766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-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메뉴 주문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C15A6F0-F75E-482A-8E74-D3AE2225F069}"/>
              </a:ext>
            </a:extLst>
          </p:cNvPr>
          <p:cNvSpPr txBox="1"/>
          <p:nvPr/>
        </p:nvSpPr>
        <p:spPr>
          <a:xfrm>
            <a:off x="8496945" y="5789549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-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관리자 메뉴 관리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94ABA3-347D-48EB-AF3B-08BCB532C7C6}"/>
              </a:ext>
            </a:extLst>
          </p:cNvPr>
          <p:cNvSpPr txBox="1"/>
          <p:nvPr/>
        </p:nvSpPr>
        <p:spPr>
          <a:xfrm>
            <a:off x="2158759" y="5805288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-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주문서</a:t>
            </a:r>
          </a:p>
        </p:txBody>
      </p:sp>
      <p:pic>
        <p:nvPicPr>
          <p:cNvPr id="21505" name="_x404342032">
            <a:extLst>
              <a:ext uri="{FF2B5EF4-FFF2-40B4-BE49-F238E27FC236}">
                <a16:creationId xmlns:a16="http://schemas.microsoft.com/office/drawing/2014/main" id="{DDAA62A4-30D3-4437-B5AD-9F387CB05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718" y="1640415"/>
            <a:ext cx="2894013" cy="16766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_x208373880">
            <a:extLst>
              <a:ext uri="{FF2B5EF4-FFF2-40B4-BE49-F238E27FC236}">
                <a16:creationId xmlns:a16="http://schemas.microsoft.com/office/drawing/2014/main" id="{0FBC7AE8-ABC6-4496-8BBA-67B721671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841" y="1640415"/>
            <a:ext cx="2894013" cy="16772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_x405599816">
            <a:extLst>
              <a:ext uri="{FF2B5EF4-FFF2-40B4-BE49-F238E27FC236}">
                <a16:creationId xmlns:a16="http://schemas.microsoft.com/office/drawing/2014/main" id="{C908C917-CD45-469D-B3F8-F42BF54E9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558" y="3936704"/>
            <a:ext cx="2880000" cy="17813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1" name="_x410390728">
            <a:extLst>
              <a:ext uri="{FF2B5EF4-FFF2-40B4-BE49-F238E27FC236}">
                <a16:creationId xmlns:a16="http://schemas.microsoft.com/office/drawing/2014/main" id="{98DE5FB8-81ED-4441-A3A5-6577E4F70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843" y="3906655"/>
            <a:ext cx="2880000" cy="18020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3" name="_x406925488">
            <a:extLst>
              <a:ext uri="{FF2B5EF4-FFF2-40B4-BE49-F238E27FC236}">
                <a16:creationId xmlns:a16="http://schemas.microsoft.com/office/drawing/2014/main" id="{E0CAF935-0C10-409F-8A61-993AA064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945" y="3906654"/>
            <a:ext cx="2894013" cy="18020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192FED31-1145-4027-BB92-F16D4B9BF217}"/>
              </a:ext>
            </a:extLst>
          </p:cNvPr>
          <p:cNvSpPr txBox="1"/>
          <p:nvPr/>
        </p:nvSpPr>
        <p:spPr>
          <a:xfrm>
            <a:off x="5334843" y="5798359"/>
            <a:ext cx="386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-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관리자 로그인</a:t>
            </a:r>
          </a:p>
        </p:txBody>
      </p:sp>
    </p:spTree>
    <p:extLst>
      <p:ext uri="{BB962C8B-B14F-4D97-AF65-F5344CB8AC3E}">
        <p14:creationId xmlns:p14="http://schemas.microsoft.com/office/powerpoint/2010/main" val="3531387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7B6870-B316-48E9-BB21-F795C9A580D8}"/>
              </a:ext>
            </a:extLst>
          </p:cNvPr>
          <p:cNvSpPr/>
          <p:nvPr/>
        </p:nvSpPr>
        <p:spPr>
          <a:xfrm>
            <a:off x="2897045" y="199658"/>
            <a:ext cx="561975" cy="56197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773E80-AE03-4FAE-8D56-CB0C00713E28}"/>
              </a:ext>
            </a:extLst>
          </p:cNvPr>
          <p:cNvSpPr/>
          <p:nvPr/>
        </p:nvSpPr>
        <p:spPr>
          <a:xfrm>
            <a:off x="3459020" y="233381"/>
            <a:ext cx="7997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소프트웨어 설계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설계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3EDDAA-C169-4934-9B4E-A4EB4026D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759" y="1435686"/>
            <a:ext cx="8294844" cy="298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CA8589-CB33-45C5-BE88-A3994A6ACFD5}"/>
              </a:ext>
            </a:extLst>
          </p:cNvPr>
          <p:cNvSpPr txBox="1"/>
          <p:nvPr/>
        </p:nvSpPr>
        <p:spPr>
          <a:xfrm>
            <a:off x="2907329" y="891129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야놀자 야체 B" panose="02020603020101020101"/>
              </a:rPr>
              <a:t>▶ 관리자 </a:t>
            </a:r>
            <a:r>
              <a:rPr lang="en-US" altLang="ko-KR" sz="2000" b="1" dirty="0">
                <a:ea typeface="야놀자 야체 B" panose="02020603020101020101"/>
              </a:rPr>
              <a:t>Table</a:t>
            </a:r>
            <a:endParaRPr lang="ko-KR" altLang="en-US" sz="2000" b="1" dirty="0">
              <a:ea typeface="야놀자 야체 B" panose="02020603020101020101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021D0A2-156A-4C89-9348-45CAF4F2B557}"/>
              </a:ext>
            </a:extLst>
          </p:cNvPr>
          <p:cNvGraphicFramePr>
            <a:graphicFrameLocks noGrp="1"/>
          </p:cNvGraphicFramePr>
          <p:nvPr/>
        </p:nvGraphicFramePr>
        <p:xfrm>
          <a:off x="3273360" y="1403222"/>
          <a:ext cx="6155120" cy="1742250"/>
        </p:xfrm>
        <a:graphic>
          <a:graphicData uri="http://schemas.openxmlformats.org/drawingml/2006/table">
            <a:tbl>
              <a:tblPr/>
              <a:tblGrid>
                <a:gridCol w="443246">
                  <a:extLst>
                    <a:ext uri="{9D8B030D-6E8A-4147-A177-3AD203B41FA5}">
                      <a16:colId xmlns:a16="http://schemas.microsoft.com/office/drawing/2014/main" val="1296511044"/>
                    </a:ext>
                  </a:extLst>
                </a:gridCol>
                <a:gridCol w="1179171">
                  <a:extLst>
                    <a:ext uri="{9D8B030D-6E8A-4147-A177-3AD203B41FA5}">
                      <a16:colId xmlns:a16="http://schemas.microsoft.com/office/drawing/2014/main" val="446780688"/>
                    </a:ext>
                  </a:extLst>
                </a:gridCol>
                <a:gridCol w="1068782">
                  <a:extLst>
                    <a:ext uri="{9D8B030D-6E8A-4147-A177-3AD203B41FA5}">
                      <a16:colId xmlns:a16="http://schemas.microsoft.com/office/drawing/2014/main" val="3788637331"/>
                    </a:ext>
                  </a:extLst>
                </a:gridCol>
                <a:gridCol w="1436745">
                  <a:extLst>
                    <a:ext uri="{9D8B030D-6E8A-4147-A177-3AD203B41FA5}">
                      <a16:colId xmlns:a16="http://schemas.microsoft.com/office/drawing/2014/main" val="2579713705"/>
                    </a:ext>
                  </a:extLst>
                </a:gridCol>
                <a:gridCol w="1252764">
                  <a:extLst>
                    <a:ext uri="{9D8B030D-6E8A-4147-A177-3AD203B41FA5}">
                      <a16:colId xmlns:a16="http://schemas.microsoft.com/office/drawing/2014/main" val="1200074021"/>
                    </a:ext>
                  </a:extLst>
                </a:gridCol>
                <a:gridCol w="774412">
                  <a:extLst>
                    <a:ext uri="{9D8B030D-6E8A-4147-A177-3AD203B41FA5}">
                      <a16:colId xmlns:a16="http://schemas.microsoft.com/office/drawing/2014/main" val="2597615396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값의 범주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337038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0671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15560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84400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3280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이미지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0214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42998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Is_correct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420177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20266CA1-7E0B-41C0-957F-32E36DFDB6E9}"/>
              </a:ext>
            </a:extLst>
          </p:cNvPr>
          <p:cNvSpPr txBox="1"/>
          <p:nvPr/>
        </p:nvSpPr>
        <p:spPr>
          <a:xfrm>
            <a:off x="2940447" y="3239375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야놀자 야체 B" panose="02020603020101020101"/>
              </a:rPr>
              <a:t>▶ 사용자 </a:t>
            </a:r>
            <a:r>
              <a:rPr lang="en-US" altLang="ko-KR" sz="2000" b="1" dirty="0">
                <a:ea typeface="야놀자 야체 B" panose="02020603020101020101"/>
              </a:rPr>
              <a:t>Table</a:t>
            </a:r>
            <a:endParaRPr lang="ko-KR" altLang="en-US" sz="2000" b="1" dirty="0">
              <a:ea typeface="야놀자 야체 B" panose="02020603020101020101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FB25DC-C613-4D17-AE6D-D641919D54CA}"/>
              </a:ext>
            </a:extLst>
          </p:cNvPr>
          <p:cNvGraphicFramePr>
            <a:graphicFrameLocks noGrp="1"/>
          </p:cNvGraphicFramePr>
          <p:nvPr/>
        </p:nvGraphicFramePr>
        <p:xfrm>
          <a:off x="3236827" y="3716266"/>
          <a:ext cx="6191653" cy="434658"/>
        </p:xfrm>
        <a:graphic>
          <a:graphicData uri="http://schemas.openxmlformats.org/drawingml/2006/table">
            <a:tbl>
              <a:tblPr/>
              <a:tblGrid>
                <a:gridCol w="445876">
                  <a:extLst>
                    <a:ext uri="{9D8B030D-6E8A-4147-A177-3AD203B41FA5}">
                      <a16:colId xmlns:a16="http://schemas.microsoft.com/office/drawing/2014/main" val="3196318955"/>
                    </a:ext>
                  </a:extLst>
                </a:gridCol>
                <a:gridCol w="1186170">
                  <a:extLst>
                    <a:ext uri="{9D8B030D-6E8A-4147-A177-3AD203B41FA5}">
                      <a16:colId xmlns:a16="http://schemas.microsoft.com/office/drawing/2014/main" val="1775030301"/>
                    </a:ext>
                  </a:extLst>
                </a:gridCol>
                <a:gridCol w="1075126">
                  <a:extLst>
                    <a:ext uri="{9D8B030D-6E8A-4147-A177-3AD203B41FA5}">
                      <a16:colId xmlns:a16="http://schemas.microsoft.com/office/drawing/2014/main" val="2111374754"/>
                    </a:ext>
                  </a:extLst>
                </a:gridCol>
                <a:gridCol w="1445273">
                  <a:extLst>
                    <a:ext uri="{9D8B030D-6E8A-4147-A177-3AD203B41FA5}">
                      <a16:colId xmlns:a16="http://schemas.microsoft.com/office/drawing/2014/main" val="232386694"/>
                    </a:ext>
                  </a:extLst>
                </a:gridCol>
                <a:gridCol w="1260199">
                  <a:extLst>
                    <a:ext uri="{9D8B030D-6E8A-4147-A177-3AD203B41FA5}">
                      <a16:colId xmlns:a16="http://schemas.microsoft.com/office/drawing/2014/main" val="577448857"/>
                    </a:ext>
                  </a:extLst>
                </a:gridCol>
                <a:gridCol w="779009">
                  <a:extLst>
                    <a:ext uri="{9D8B030D-6E8A-4147-A177-3AD203B41FA5}">
                      <a16:colId xmlns:a16="http://schemas.microsoft.com/office/drawing/2014/main" val="3812121922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값의 범주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77034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없음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02009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44A5A224-D0CD-4A8E-B41D-271AACDD3EF0}"/>
              </a:ext>
            </a:extLst>
          </p:cNvPr>
          <p:cNvSpPr txBox="1"/>
          <p:nvPr/>
        </p:nvSpPr>
        <p:spPr>
          <a:xfrm>
            <a:off x="2940447" y="4342291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야놀자 야체 B" panose="02020603020101020101"/>
              </a:rPr>
              <a:t>▶ 주문서 </a:t>
            </a:r>
            <a:r>
              <a:rPr lang="en-US" altLang="ko-KR" sz="2000" b="1" dirty="0">
                <a:ea typeface="야놀자 야체 B" panose="02020603020101020101"/>
              </a:rPr>
              <a:t>Table</a:t>
            </a:r>
            <a:endParaRPr lang="ko-KR" altLang="en-US" sz="2000" b="1" dirty="0">
              <a:ea typeface="야놀자 야체 B" panose="02020603020101020101"/>
            </a:endParaRPr>
          </a:p>
        </p:txBody>
      </p:sp>
      <p:graphicFrame>
        <p:nvGraphicFramePr>
          <p:cNvPr id="21514" name="표 21513">
            <a:extLst>
              <a:ext uri="{FF2B5EF4-FFF2-40B4-BE49-F238E27FC236}">
                <a16:creationId xmlns:a16="http://schemas.microsoft.com/office/drawing/2014/main" id="{978438FD-0DF8-4E7F-9AAD-C6D7CA8E24A3}"/>
              </a:ext>
            </a:extLst>
          </p:cNvPr>
          <p:cNvGraphicFramePr>
            <a:graphicFrameLocks noGrp="1"/>
          </p:cNvGraphicFramePr>
          <p:nvPr/>
        </p:nvGraphicFramePr>
        <p:xfrm>
          <a:off x="3236827" y="4761067"/>
          <a:ext cx="6191653" cy="1960182"/>
        </p:xfrm>
        <a:graphic>
          <a:graphicData uri="http://schemas.openxmlformats.org/drawingml/2006/table">
            <a:tbl>
              <a:tblPr/>
              <a:tblGrid>
                <a:gridCol w="445876">
                  <a:extLst>
                    <a:ext uri="{9D8B030D-6E8A-4147-A177-3AD203B41FA5}">
                      <a16:colId xmlns:a16="http://schemas.microsoft.com/office/drawing/2014/main" val="2073591112"/>
                    </a:ext>
                  </a:extLst>
                </a:gridCol>
                <a:gridCol w="1186170">
                  <a:extLst>
                    <a:ext uri="{9D8B030D-6E8A-4147-A177-3AD203B41FA5}">
                      <a16:colId xmlns:a16="http://schemas.microsoft.com/office/drawing/2014/main" val="2624754962"/>
                    </a:ext>
                  </a:extLst>
                </a:gridCol>
                <a:gridCol w="1075126">
                  <a:extLst>
                    <a:ext uri="{9D8B030D-6E8A-4147-A177-3AD203B41FA5}">
                      <a16:colId xmlns:a16="http://schemas.microsoft.com/office/drawing/2014/main" val="1938705532"/>
                    </a:ext>
                  </a:extLst>
                </a:gridCol>
                <a:gridCol w="1445273">
                  <a:extLst>
                    <a:ext uri="{9D8B030D-6E8A-4147-A177-3AD203B41FA5}">
                      <a16:colId xmlns:a16="http://schemas.microsoft.com/office/drawing/2014/main" val="3276344715"/>
                    </a:ext>
                  </a:extLst>
                </a:gridCol>
                <a:gridCol w="1260199">
                  <a:extLst>
                    <a:ext uri="{9D8B030D-6E8A-4147-A177-3AD203B41FA5}">
                      <a16:colId xmlns:a16="http://schemas.microsoft.com/office/drawing/2014/main" val="243527453"/>
                    </a:ext>
                  </a:extLst>
                </a:gridCol>
                <a:gridCol w="779009">
                  <a:extLst>
                    <a:ext uri="{9D8B030D-6E8A-4147-A177-3AD203B41FA5}">
                      <a16:colId xmlns:a16="http://schemas.microsoft.com/office/drawing/2014/main" val="2859094635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값의 범주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66832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주문서 </a:t>
                      </a: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00591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메뉴 이름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774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메뉴 수량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2778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3370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상태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3819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메뉴 가격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7174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 price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01652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여부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757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88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7B6870-B316-48E9-BB21-F795C9A580D8}"/>
              </a:ext>
            </a:extLst>
          </p:cNvPr>
          <p:cNvSpPr/>
          <p:nvPr/>
        </p:nvSpPr>
        <p:spPr>
          <a:xfrm>
            <a:off x="2897045" y="199658"/>
            <a:ext cx="561975" cy="56197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4</a:t>
            </a:r>
            <a:endParaRPr lang="ko-KR" altLang="en-US" sz="30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773E80-AE03-4FAE-8D56-CB0C00713E28}"/>
              </a:ext>
            </a:extLst>
          </p:cNvPr>
          <p:cNvSpPr/>
          <p:nvPr/>
        </p:nvSpPr>
        <p:spPr>
          <a:xfrm>
            <a:off x="3459020" y="233381"/>
            <a:ext cx="79978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소프트웨어 설계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설계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6197FC-6093-455A-B718-D88936A93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351" y="4559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3EDDAA-C169-4934-9B4E-A4EB4026D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759" y="1435686"/>
            <a:ext cx="8294844" cy="298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CA8589-CB33-45C5-BE88-A3994A6ACFD5}"/>
              </a:ext>
            </a:extLst>
          </p:cNvPr>
          <p:cNvSpPr txBox="1"/>
          <p:nvPr/>
        </p:nvSpPr>
        <p:spPr>
          <a:xfrm>
            <a:off x="2854437" y="1289512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야놀자 야체 B" panose="02020603020101020101"/>
              </a:rPr>
              <a:t>▶ 메뉴 </a:t>
            </a:r>
            <a:r>
              <a:rPr lang="en-US" altLang="ko-KR" sz="2000" b="1" dirty="0">
                <a:ea typeface="야놀자 야체 B" panose="02020603020101020101"/>
              </a:rPr>
              <a:t>Table</a:t>
            </a:r>
            <a:endParaRPr lang="ko-KR" altLang="en-US" sz="2000" b="1" dirty="0">
              <a:ea typeface="야놀자 야체 B" panose="02020603020101020101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85CCF4A-D45E-48A2-A17C-D039EDD8E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558" y="5684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A5A224-D0CD-4A8E-B41D-271AACDD3EF0}"/>
              </a:ext>
            </a:extLst>
          </p:cNvPr>
          <p:cNvSpPr txBox="1"/>
          <p:nvPr/>
        </p:nvSpPr>
        <p:spPr>
          <a:xfrm>
            <a:off x="2893508" y="4014971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a typeface="야놀자 야체 B" panose="02020603020101020101"/>
              </a:rPr>
              <a:t>▶ 모션 인식 </a:t>
            </a:r>
            <a:r>
              <a:rPr lang="en-US" altLang="ko-KR" sz="2000" b="1" dirty="0">
                <a:ea typeface="야놀자 야체 B" panose="02020603020101020101"/>
              </a:rPr>
              <a:t>Table</a:t>
            </a:r>
            <a:endParaRPr lang="ko-KR" altLang="en-US" sz="2000" b="1" dirty="0">
              <a:ea typeface="야놀자 야체 B" panose="02020603020101020101"/>
            </a:endParaRPr>
          </a:p>
        </p:txBody>
      </p:sp>
      <p:graphicFrame>
        <p:nvGraphicFramePr>
          <p:cNvPr id="21505" name="표 21504">
            <a:extLst>
              <a:ext uri="{FF2B5EF4-FFF2-40B4-BE49-F238E27FC236}">
                <a16:creationId xmlns:a16="http://schemas.microsoft.com/office/drawing/2014/main" id="{E54FB88B-68E9-43D4-84B0-319E5C450B5C}"/>
              </a:ext>
            </a:extLst>
          </p:cNvPr>
          <p:cNvGraphicFramePr>
            <a:graphicFrameLocks noGrp="1"/>
          </p:cNvGraphicFramePr>
          <p:nvPr/>
        </p:nvGraphicFramePr>
        <p:xfrm>
          <a:off x="3208661" y="4495067"/>
          <a:ext cx="6177089" cy="1431700"/>
        </p:xfrm>
        <a:graphic>
          <a:graphicData uri="http://schemas.openxmlformats.org/drawingml/2006/table">
            <a:tbl>
              <a:tblPr/>
              <a:tblGrid>
                <a:gridCol w="444828">
                  <a:extLst>
                    <a:ext uri="{9D8B030D-6E8A-4147-A177-3AD203B41FA5}">
                      <a16:colId xmlns:a16="http://schemas.microsoft.com/office/drawing/2014/main" val="3127567148"/>
                    </a:ext>
                  </a:extLst>
                </a:gridCol>
                <a:gridCol w="1183380">
                  <a:extLst>
                    <a:ext uri="{9D8B030D-6E8A-4147-A177-3AD203B41FA5}">
                      <a16:colId xmlns:a16="http://schemas.microsoft.com/office/drawing/2014/main" val="1054660148"/>
                    </a:ext>
                  </a:extLst>
                </a:gridCol>
                <a:gridCol w="1072597">
                  <a:extLst>
                    <a:ext uri="{9D8B030D-6E8A-4147-A177-3AD203B41FA5}">
                      <a16:colId xmlns:a16="http://schemas.microsoft.com/office/drawing/2014/main" val="3460541377"/>
                    </a:ext>
                  </a:extLst>
                </a:gridCol>
                <a:gridCol w="1441873">
                  <a:extLst>
                    <a:ext uri="{9D8B030D-6E8A-4147-A177-3AD203B41FA5}">
                      <a16:colId xmlns:a16="http://schemas.microsoft.com/office/drawing/2014/main" val="1052204034"/>
                    </a:ext>
                  </a:extLst>
                </a:gridCol>
                <a:gridCol w="1257235">
                  <a:extLst>
                    <a:ext uri="{9D8B030D-6E8A-4147-A177-3AD203B41FA5}">
                      <a16:colId xmlns:a16="http://schemas.microsoft.com/office/drawing/2014/main" val="2560175936"/>
                    </a:ext>
                  </a:extLst>
                </a:gridCol>
                <a:gridCol w="777176">
                  <a:extLst>
                    <a:ext uri="{9D8B030D-6E8A-4147-A177-3AD203B41FA5}">
                      <a16:colId xmlns:a16="http://schemas.microsoft.com/office/drawing/2014/main" val="1771999630"/>
                    </a:ext>
                  </a:extLst>
                </a:gridCol>
              </a:tblGrid>
              <a:tr h="2375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값의 범주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511873"/>
                  </a:ext>
                </a:extLst>
              </a:tr>
              <a:tr h="2388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557910"/>
                  </a:ext>
                </a:extLst>
              </a:tr>
              <a:tr h="2388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last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76744"/>
                  </a:ext>
                </a:extLst>
              </a:tr>
              <a:tr h="2388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wait_count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21758"/>
                  </a:ext>
                </a:extLst>
              </a:tr>
              <a:tr h="2388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962395"/>
                  </a:ext>
                </a:extLst>
              </a:tr>
              <a:tr h="2388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distance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868317"/>
                  </a:ext>
                </a:extLst>
              </a:tr>
            </a:tbl>
          </a:graphicData>
        </a:graphic>
      </p:graphicFrame>
      <p:graphicFrame>
        <p:nvGraphicFramePr>
          <p:cNvPr id="21507" name="표 21506">
            <a:extLst>
              <a:ext uri="{FF2B5EF4-FFF2-40B4-BE49-F238E27FC236}">
                <a16:creationId xmlns:a16="http://schemas.microsoft.com/office/drawing/2014/main" id="{1A311312-673B-4EF1-A070-5FF8D7A8D94D}"/>
              </a:ext>
            </a:extLst>
          </p:cNvPr>
          <p:cNvGraphicFramePr>
            <a:graphicFrameLocks noGrp="1"/>
          </p:cNvGraphicFramePr>
          <p:nvPr/>
        </p:nvGraphicFramePr>
        <p:xfrm>
          <a:off x="3208661" y="1779525"/>
          <a:ext cx="6177088" cy="1993516"/>
        </p:xfrm>
        <a:graphic>
          <a:graphicData uri="http://schemas.openxmlformats.org/drawingml/2006/table">
            <a:tbl>
              <a:tblPr/>
              <a:tblGrid>
                <a:gridCol w="444828">
                  <a:extLst>
                    <a:ext uri="{9D8B030D-6E8A-4147-A177-3AD203B41FA5}">
                      <a16:colId xmlns:a16="http://schemas.microsoft.com/office/drawing/2014/main" val="1171514669"/>
                    </a:ext>
                  </a:extLst>
                </a:gridCol>
                <a:gridCol w="1183379">
                  <a:extLst>
                    <a:ext uri="{9D8B030D-6E8A-4147-A177-3AD203B41FA5}">
                      <a16:colId xmlns:a16="http://schemas.microsoft.com/office/drawing/2014/main" val="2856022699"/>
                    </a:ext>
                  </a:extLst>
                </a:gridCol>
                <a:gridCol w="1072597">
                  <a:extLst>
                    <a:ext uri="{9D8B030D-6E8A-4147-A177-3AD203B41FA5}">
                      <a16:colId xmlns:a16="http://schemas.microsoft.com/office/drawing/2014/main" val="2576104756"/>
                    </a:ext>
                  </a:extLst>
                </a:gridCol>
                <a:gridCol w="1441873">
                  <a:extLst>
                    <a:ext uri="{9D8B030D-6E8A-4147-A177-3AD203B41FA5}">
                      <a16:colId xmlns:a16="http://schemas.microsoft.com/office/drawing/2014/main" val="3122289427"/>
                    </a:ext>
                  </a:extLst>
                </a:gridCol>
                <a:gridCol w="1257235">
                  <a:extLst>
                    <a:ext uri="{9D8B030D-6E8A-4147-A177-3AD203B41FA5}">
                      <a16:colId xmlns:a16="http://schemas.microsoft.com/office/drawing/2014/main" val="2688034386"/>
                    </a:ext>
                  </a:extLst>
                </a:gridCol>
                <a:gridCol w="777176">
                  <a:extLst>
                    <a:ext uri="{9D8B030D-6E8A-4147-A177-3AD203B41FA5}">
                      <a16:colId xmlns:a16="http://schemas.microsoft.com/office/drawing/2014/main" val="2092691455"/>
                    </a:ext>
                  </a:extLst>
                </a:gridCol>
              </a:tblGrid>
              <a:tr h="2479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값의 범주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837728"/>
                  </a:ext>
                </a:extLst>
              </a:tr>
              <a:tr h="2493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M_Name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026266"/>
                  </a:ext>
                </a:extLst>
              </a:tr>
              <a:tr h="2493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M_Category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680070"/>
                  </a:ext>
                </a:extLst>
              </a:tr>
              <a:tr h="2493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M_Image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04516"/>
                  </a:ext>
                </a:extLst>
              </a:tr>
              <a:tr h="2493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M_Explanation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85515"/>
                  </a:ext>
                </a:extLst>
              </a:tr>
              <a:tr h="2493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M_Page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838472"/>
                  </a:ext>
                </a:extLst>
              </a:tr>
              <a:tr h="2493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M_Price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07213"/>
                  </a:ext>
                </a:extLst>
              </a:tr>
              <a:tr h="2493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M_Quantity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44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446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8764E28B-1DFA-4F12-892B-07B966DF47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355" y="3774484"/>
            <a:ext cx="1367352" cy="160633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243C7E9F-8A09-461A-8705-3165E6AD36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95" y="1415468"/>
            <a:ext cx="1138799" cy="1134368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17FB9269-DD61-4458-8FF7-B77FF51263C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66" y="5332033"/>
            <a:ext cx="3225525" cy="1295991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5F39F19D-5DCB-47E1-B999-97B821ABF80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269" y="4146540"/>
            <a:ext cx="2303985" cy="149538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A42295E1-FD2C-4CEA-8EED-BC90FAE1EA6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995" y="4039540"/>
            <a:ext cx="1778670" cy="1440274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8C897F8C-AA6B-47E2-9E15-8D7BA51DC53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998" y="1342408"/>
            <a:ext cx="1181707" cy="1134368"/>
          </a:xfrm>
          <a:prstGeom prst="rect">
            <a:avLst/>
          </a:prstGeom>
        </p:spPr>
      </p:pic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211648BF-46EC-4D50-AB7D-5AF7639CCFA6}"/>
              </a:ext>
            </a:extLst>
          </p:cNvPr>
          <p:cNvSpPr/>
          <p:nvPr/>
        </p:nvSpPr>
        <p:spPr>
          <a:xfrm>
            <a:off x="2868732" y="1703792"/>
            <a:ext cx="2101141" cy="5403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ea typeface="야놀자 야체 B" panose="02020603020101020101"/>
              </a:rPr>
              <a:t>주 개발 언어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AAB20CA-92F5-48ED-B8F7-968176A48723}"/>
              </a:ext>
            </a:extLst>
          </p:cNvPr>
          <p:cNvSpPr/>
          <p:nvPr/>
        </p:nvSpPr>
        <p:spPr>
          <a:xfrm>
            <a:off x="7252768" y="1587525"/>
            <a:ext cx="2101141" cy="7569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ea typeface="야놀자 야체 B" panose="02020603020101020101"/>
              </a:rPr>
              <a:t>프로젝트 문서 및 코드 관리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144F1BF0-086F-4123-A955-AB665D724C92}"/>
              </a:ext>
            </a:extLst>
          </p:cNvPr>
          <p:cNvSpPr/>
          <p:nvPr/>
        </p:nvSpPr>
        <p:spPr>
          <a:xfrm>
            <a:off x="90323" y="4489514"/>
            <a:ext cx="2101141" cy="5403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ea typeface="야놀자 야체 B" panose="02020603020101020101"/>
              </a:rPr>
              <a:t>모션 인식 및 학습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DEED802B-55DA-498B-9E19-5F00916D2E7F}"/>
              </a:ext>
            </a:extLst>
          </p:cNvPr>
          <p:cNvSpPr/>
          <p:nvPr/>
        </p:nvSpPr>
        <p:spPr>
          <a:xfrm>
            <a:off x="4777510" y="4489514"/>
            <a:ext cx="1778670" cy="5403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ea typeface="야놀자 야체 B" panose="02020603020101020101"/>
              </a:rPr>
              <a:t>데이터베이스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F567D29E-79A1-4AA9-BB30-C29F08D4B7AA}"/>
              </a:ext>
            </a:extLst>
          </p:cNvPr>
          <p:cNvSpPr/>
          <p:nvPr/>
        </p:nvSpPr>
        <p:spPr>
          <a:xfrm>
            <a:off x="8984702" y="4495808"/>
            <a:ext cx="1612822" cy="5403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ea typeface="야놀자 야체 B" panose="02020603020101020101"/>
              </a:rPr>
              <a:t>화면 구성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8EA22EC8-5748-4B31-B344-0C138960A0BF}"/>
              </a:ext>
            </a:extLst>
          </p:cNvPr>
          <p:cNvGrpSpPr/>
          <p:nvPr/>
        </p:nvGrpSpPr>
        <p:grpSpPr>
          <a:xfrm>
            <a:off x="2897045" y="199658"/>
            <a:ext cx="3198955" cy="587721"/>
            <a:chOff x="2940196" y="125229"/>
            <a:chExt cx="3198955" cy="587721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2B52D38A-3BB3-4EE0-A83B-DBB3C52EFA67}"/>
                </a:ext>
              </a:extLst>
            </p:cNvPr>
            <p:cNvSpPr/>
            <p:nvPr/>
          </p:nvSpPr>
          <p:spPr>
            <a:xfrm>
              <a:off x="2940196" y="125229"/>
              <a:ext cx="561975" cy="56197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000" b="1" dirty="0"/>
                <a:t>5</a:t>
              </a:r>
              <a:endParaRPr lang="ko-KR" altLang="en-US" sz="3000" b="1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4CE414E-DE87-4DB5-9108-6FD98B96CFDF}"/>
                </a:ext>
              </a:extLst>
            </p:cNvPr>
            <p:cNvSpPr/>
            <p:nvPr/>
          </p:nvSpPr>
          <p:spPr>
            <a:xfrm>
              <a:off x="3502171" y="158952"/>
              <a:ext cx="263698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오픈소스 활용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210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F12B2-E078-4577-8D8C-7389918407C0}"/>
              </a:ext>
            </a:extLst>
          </p:cNvPr>
          <p:cNvSpPr txBox="1"/>
          <p:nvPr/>
        </p:nvSpPr>
        <p:spPr>
          <a:xfrm>
            <a:off x="2839524" y="1383750"/>
            <a:ext cx="6556480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 멘토링   </a:t>
            </a:r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2020.10.29</a:t>
            </a:r>
            <a:endParaRPr lang="ko-KR" altLang="en-US" sz="2500" b="1" dirty="0">
              <a:solidFill>
                <a:schemeClr val="tx1">
                  <a:lumMod val="65000"/>
                  <a:lumOff val="35000"/>
                </a:schemeClr>
              </a:solidFill>
              <a:ea typeface="야놀자 야체 B" panose="02020603020101020101"/>
            </a:endParaRPr>
          </a:p>
          <a:p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5AAAC-CA01-44D7-97D8-437A424921CD}"/>
              </a:ext>
            </a:extLst>
          </p:cNvPr>
          <p:cNvSpPr txBox="1"/>
          <p:nvPr/>
        </p:nvSpPr>
        <p:spPr>
          <a:xfrm>
            <a:off x="544483" y="2932274"/>
            <a:ext cx="1128297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■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야놀자 야체 B" panose="02020603020101020101"/>
              </a:rPr>
              <a:t> 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단순한 손가락이라도 경우의 수가 너무 많습니다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.</a:t>
            </a:r>
            <a:endParaRPr lang="ko-KR" altLang="en-US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야놀자 야체 B" panose="02020603020101020101"/>
            </a:endParaRPr>
          </a:p>
          <a:p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  모션인식에 대해 이론적인 공부를 하여 손가락의 인식을 완벽히 할 수 있도록 알고리즘을 구현해야 합니다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.</a:t>
            </a:r>
          </a:p>
          <a:p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야놀자 야체 B" panose="02020603020101020101"/>
            </a:endParaRPr>
          </a:p>
          <a:p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야놀자 야체 B" panose="02020603020101020101"/>
            </a:endParaRPr>
          </a:p>
          <a:p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야놀자 야체 B" panose="02020603020101020101"/>
            </a:endParaRPr>
          </a:p>
          <a:p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■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어떤 언어로 개발하든 알고리즘이 중요합니다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야놀자 야체 B" panose="02020603020101020101"/>
            </a:endParaRPr>
          </a:p>
          <a:p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야놀자 야체 B" panose="02020603020101020101"/>
            </a:endParaRPr>
          </a:p>
          <a:p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야놀자 야체 B" panose="02020603020101020101"/>
            </a:endParaRPr>
          </a:p>
          <a:p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야놀자 야체 B" panose="02020603020101020101"/>
            </a:endParaRPr>
          </a:p>
          <a:p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■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모션인식을 위한 카메라는 일반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웹캠으로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 해상도 높을 것을 추천합니다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야놀자 야체 B" panose="02020603020101020101"/>
            </a:endParaRPr>
          </a:p>
          <a:p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야놀자 야체 B" panose="02020603020101020101"/>
            </a:endParaRPr>
          </a:p>
          <a:p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야놀자 야체 B" panose="02020603020101020101"/>
            </a:endParaRPr>
          </a:p>
          <a:p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 추가적인 기능으로 음성인식이든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모션이든 연령에 관계없이 누구나 쉽게 사용할 수 있어야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야놀자 야체 B" panose="02020603020101020101"/>
            </a:endParaRPr>
          </a:p>
          <a:p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AB9BC3-F89B-4256-B5E6-A304F012635B}"/>
              </a:ext>
            </a:extLst>
          </p:cNvPr>
          <p:cNvGrpSpPr/>
          <p:nvPr/>
        </p:nvGrpSpPr>
        <p:grpSpPr>
          <a:xfrm>
            <a:off x="2940196" y="125229"/>
            <a:ext cx="3138712" cy="587721"/>
            <a:chOff x="2940196" y="125229"/>
            <a:chExt cx="3138712" cy="587721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F2ADF39-15A1-4CC5-9D9D-9E3658991615}"/>
                </a:ext>
              </a:extLst>
            </p:cNvPr>
            <p:cNvSpPr/>
            <p:nvPr/>
          </p:nvSpPr>
          <p:spPr>
            <a:xfrm>
              <a:off x="2940196" y="125229"/>
              <a:ext cx="561975" cy="56197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000" b="1" dirty="0"/>
                <a:t>6</a:t>
              </a:r>
              <a:endParaRPr lang="ko-KR" altLang="en-US" sz="3000" b="1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14F88F2-A31C-42A1-BAF2-BDADF688A654}"/>
                </a:ext>
              </a:extLst>
            </p:cNvPr>
            <p:cNvSpPr/>
            <p:nvPr/>
          </p:nvSpPr>
          <p:spPr>
            <a:xfrm>
              <a:off x="3502171" y="158952"/>
              <a:ext cx="257673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멘토링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EFA6717-F779-47A8-9ACD-3413941E4848}"/>
              </a:ext>
            </a:extLst>
          </p:cNvPr>
          <p:cNvSpPr txBox="1"/>
          <p:nvPr/>
        </p:nvSpPr>
        <p:spPr>
          <a:xfrm>
            <a:off x="8368064" y="1158665"/>
            <a:ext cx="2387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kern="0" spc="0" dirty="0">
                <a:solidFill>
                  <a:srgbClr val="595959"/>
                </a:solidFill>
                <a:effectLst/>
                <a:latin typeface="함초롬바탕" panose="02030604000101010101" pitchFamily="18" charset="-127"/>
                <a:ea typeface="야놀자 야체 B" panose="02020603020101020101"/>
              </a:rPr>
              <a:t>멘토</a:t>
            </a:r>
            <a:r>
              <a:rPr lang="en-US" altLang="ko-KR" sz="2000" b="1" kern="0" spc="0" dirty="0">
                <a:solidFill>
                  <a:srgbClr val="595959"/>
                </a:solidFill>
                <a:effectLst/>
                <a:latin typeface="함초롬바탕" panose="02030604000101010101" pitchFamily="18" charset="-127"/>
                <a:ea typeface="야놀자 야체 B" panose="02020603020101020101"/>
              </a:rPr>
              <a:t>: </a:t>
            </a:r>
            <a:r>
              <a:rPr lang="ko-KR" altLang="en-US" sz="2000" b="1" kern="0" spc="0" dirty="0" err="1">
                <a:solidFill>
                  <a:srgbClr val="595959"/>
                </a:solidFill>
                <a:effectLst/>
                <a:latin typeface="함초롬바탕" panose="02030604000101010101" pitchFamily="18" charset="-127"/>
                <a:ea typeface="야놀자 야체 B" panose="02020603020101020101"/>
              </a:rPr>
              <a:t>김관태</a:t>
            </a:r>
            <a:r>
              <a:rPr lang="ko-KR" altLang="en-US" sz="2000" b="1" kern="0" spc="0" dirty="0">
                <a:solidFill>
                  <a:srgbClr val="595959"/>
                </a:solidFill>
                <a:effectLst/>
                <a:latin typeface="함초롬바탕" panose="02030604000101010101" pitchFamily="18" charset="-127"/>
                <a:ea typeface="야놀자 야체 B" panose="02020603020101020101"/>
              </a:rPr>
              <a:t> 부장</a:t>
            </a:r>
            <a:endParaRPr lang="en-US" altLang="ko-KR" sz="2000" b="1" kern="0" spc="0" dirty="0">
              <a:solidFill>
                <a:srgbClr val="595959"/>
              </a:solidFill>
              <a:effectLst/>
              <a:latin typeface="함초롬바탕" panose="02030604000101010101" pitchFamily="18" charset="-127"/>
              <a:ea typeface="야놀자 야체 B" panose="02020603020101020101"/>
            </a:endParaRPr>
          </a:p>
          <a:p>
            <a:endParaRPr lang="en-US" altLang="ko-KR" sz="2000" b="1" kern="0" spc="0" dirty="0">
              <a:solidFill>
                <a:srgbClr val="595959"/>
              </a:solidFill>
              <a:effectLst/>
              <a:latin typeface="함초롬바탕" panose="02030604000101010101" pitchFamily="18" charset="-127"/>
              <a:ea typeface="야놀자 야체 B" panose="02020603020101020101"/>
            </a:endParaRPr>
          </a:p>
          <a:p>
            <a:r>
              <a:rPr lang="ko-KR" altLang="en-US" sz="2000" b="1" kern="0" dirty="0">
                <a:solidFill>
                  <a:srgbClr val="595959"/>
                </a:solidFill>
                <a:latin typeface="함초롬바탕" panose="02030604000101010101" pitchFamily="18" charset="-127"/>
                <a:ea typeface="야놀자 야체 B" panose="02020603020101020101"/>
              </a:rPr>
              <a:t>기관명</a:t>
            </a:r>
            <a:r>
              <a:rPr lang="en-US" altLang="ko-KR" sz="2000" b="1" kern="0" dirty="0">
                <a:solidFill>
                  <a:srgbClr val="595959"/>
                </a:solidFill>
                <a:latin typeface="함초롬바탕" panose="02030604000101010101" pitchFamily="18" charset="-127"/>
                <a:ea typeface="야놀자 야체 B" panose="02020603020101020101"/>
              </a:rPr>
              <a:t>: </a:t>
            </a:r>
            <a:r>
              <a:rPr lang="ko-KR" altLang="en-US" sz="2000" b="1" kern="0" dirty="0" err="1">
                <a:solidFill>
                  <a:srgbClr val="595959"/>
                </a:solidFill>
                <a:latin typeface="함초롬바탕" panose="02030604000101010101" pitchFamily="18" charset="-127"/>
                <a:ea typeface="야놀자 야체 B" panose="02020603020101020101"/>
              </a:rPr>
              <a:t>빅텍</a:t>
            </a:r>
            <a:endParaRPr lang="ko-KR" altLang="en-US" sz="2000" b="1" kern="0" spc="0" dirty="0">
              <a:solidFill>
                <a:srgbClr val="595959"/>
              </a:solidFill>
              <a:effectLst/>
              <a:latin typeface="함초롬바탕" panose="02030604000101010101" pitchFamily="18" charset="-127"/>
              <a:ea typeface="야놀자 야체 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306362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F12B2-E078-4577-8D8C-7389918407C0}"/>
              </a:ext>
            </a:extLst>
          </p:cNvPr>
          <p:cNvSpPr txBox="1"/>
          <p:nvPr/>
        </p:nvSpPr>
        <p:spPr>
          <a:xfrm>
            <a:off x="2862873" y="1395846"/>
            <a:ext cx="655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 멘토링   </a:t>
            </a:r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2020.11.17</a:t>
            </a:r>
            <a:endParaRPr lang="ko-KR" altLang="en-US" sz="2500" b="1" dirty="0">
              <a:solidFill>
                <a:schemeClr val="tx1">
                  <a:lumMod val="65000"/>
                  <a:lumOff val="35000"/>
                </a:schemeClr>
              </a:solidFill>
              <a:ea typeface="야놀자 야체 B" panose="02020603020101020101"/>
            </a:endParaRPr>
          </a:p>
          <a:p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5AAAC-CA01-44D7-97D8-437A424921CD}"/>
              </a:ext>
            </a:extLst>
          </p:cNvPr>
          <p:cNvSpPr txBox="1"/>
          <p:nvPr/>
        </p:nvSpPr>
        <p:spPr>
          <a:xfrm>
            <a:off x="172720" y="2802770"/>
            <a:ext cx="12110719" cy="376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3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■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야놀자 야체 B" panose="02020603020101020101"/>
              </a:rPr>
              <a:t>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동작인식 모듈을 만들기 위해서는 영상처리가 필수적이므로 꼭 동작 개념을 익혀야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야놀자 야체 B" panose="02020603020101020101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야놀자 야체 B" panose="02020603020101020101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영상처리 기술을 적용해야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범용적인 카메라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혹은 오픈소스를 활용해 보는 것을 추천합니다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야놀자 야체 B" panose="02020603020101020101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오픈소스 사용 시 반드시 동작 개념을 공부해야 합니다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동작이 아닌 동작개념 및 소스가 분석되어야 합니다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Aft>
                <a:spcPts val="80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야놀자 야체 B" panose="02020603020101020101"/>
            </a:endParaRPr>
          </a:p>
          <a:p>
            <a:pPr algn="just" fontAlgn="base">
              <a:lnSpc>
                <a:spcPct val="130000"/>
              </a:lnSpc>
              <a:spcAft>
                <a:spcPts val="80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상용품들에 대한 장점과 단점을 파악해 보는 것도 추천합니다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Aft>
                <a:spcPts val="80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야놀자 야체 B" panose="02020603020101020101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야놀자 야체 B" panose="02020603020101020101"/>
              </a:rPr>
              <a:t>■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메뉴 화면과 관련된 모듈을 먼저 만들고 영상처리를 배우면서 동작 인식 모듈을 만들어도 충분하다고 생각합니다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F2ADF39-15A1-4CC5-9D9D-9E3658991615}"/>
              </a:ext>
            </a:extLst>
          </p:cNvPr>
          <p:cNvSpPr/>
          <p:nvPr/>
        </p:nvSpPr>
        <p:spPr>
          <a:xfrm>
            <a:off x="2940196" y="125229"/>
            <a:ext cx="561975" cy="56197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6</a:t>
            </a:r>
            <a:endParaRPr lang="ko-KR" altLang="en-US" sz="3000" b="1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14F88F2-A31C-42A1-BAF2-BDADF688A654}"/>
              </a:ext>
            </a:extLst>
          </p:cNvPr>
          <p:cNvSpPr/>
          <p:nvPr/>
        </p:nvSpPr>
        <p:spPr>
          <a:xfrm>
            <a:off x="3502171" y="158952"/>
            <a:ext cx="25767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멘토링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CB9868-8D02-43A9-AB42-99E5A7BCC016}"/>
              </a:ext>
            </a:extLst>
          </p:cNvPr>
          <p:cNvSpPr txBox="1"/>
          <p:nvPr/>
        </p:nvSpPr>
        <p:spPr>
          <a:xfrm>
            <a:off x="8368064" y="1158665"/>
            <a:ext cx="2414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kern="0" spc="0" dirty="0">
                <a:solidFill>
                  <a:srgbClr val="595959"/>
                </a:solidFill>
                <a:effectLst/>
                <a:latin typeface="함초롬바탕" panose="02030604000101010101" pitchFamily="18" charset="-127"/>
                <a:ea typeface="야놀자 야체 B" panose="02020603020101020101"/>
              </a:rPr>
              <a:t>멘토</a:t>
            </a:r>
            <a:r>
              <a:rPr lang="en-US" altLang="ko-KR" sz="2000" b="1" kern="0" spc="0" dirty="0">
                <a:solidFill>
                  <a:srgbClr val="595959"/>
                </a:solidFill>
                <a:effectLst/>
                <a:latin typeface="함초롬바탕" panose="02030604000101010101" pitchFamily="18" charset="-127"/>
                <a:ea typeface="야놀자 야체 B" panose="02020603020101020101"/>
              </a:rPr>
              <a:t>: </a:t>
            </a:r>
            <a:r>
              <a:rPr lang="ko-KR" altLang="en-US" sz="2000" b="1" kern="0" spc="0" dirty="0" err="1">
                <a:solidFill>
                  <a:srgbClr val="595959"/>
                </a:solidFill>
                <a:effectLst/>
                <a:latin typeface="함초롬바탕" panose="02030604000101010101" pitchFamily="18" charset="-127"/>
                <a:ea typeface="야놀자 야체 B" panose="02020603020101020101"/>
              </a:rPr>
              <a:t>김관태</a:t>
            </a:r>
            <a:r>
              <a:rPr lang="ko-KR" altLang="en-US" sz="2000" b="1" kern="0" spc="0" dirty="0">
                <a:solidFill>
                  <a:srgbClr val="595959"/>
                </a:solidFill>
                <a:effectLst/>
                <a:latin typeface="함초롬바탕" panose="02030604000101010101" pitchFamily="18" charset="-127"/>
                <a:ea typeface="야놀자 야체 B" panose="02020603020101020101"/>
              </a:rPr>
              <a:t> 부장</a:t>
            </a:r>
            <a:endParaRPr lang="en-US" altLang="ko-KR" sz="2000" b="1" kern="0" spc="0" dirty="0">
              <a:solidFill>
                <a:srgbClr val="595959"/>
              </a:solidFill>
              <a:effectLst/>
              <a:latin typeface="함초롬바탕" panose="02030604000101010101" pitchFamily="18" charset="-127"/>
              <a:ea typeface="야놀자 야체 B" panose="02020603020101020101"/>
            </a:endParaRPr>
          </a:p>
          <a:p>
            <a:endParaRPr lang="en-US" altLang="ko-KR" sz="2000" b="1" kern="0" spc="0" dirty="0">
              <a:solidFill>
                <a:srgbClr val="595959"/>
              </a:solidFill>
              <a:effectLst/>
              <a:latin typeface="함초롬바탕" panose="02030604000101010101" pitchFamily="18" charset="-127"/>
              <a:ea typeface="야놀자 야체 B" panose="02020603020101020101"/>
            </a:endParaRPr>
          </a:p>
          <a:p>
            <a:r>
              <a:rPr lang="ko-KR" altLang="en-US" sz="2000" b="1" kern="0" dirty="0">
                <a:solidFill>
                  <a:srgbClr val="595959"/>
                </a:solidFill>
                <a:latin typeface="함초롬바탕" panose="02030604000101010101" pitchFamily="18" charset="-127"/>
                <a:ea typeface="야놀자 야체 B" panose="02020603020101020101"/>
              </a:rPr>
              <a:t>기관명</a:t>
            </a:r>
            <a:r>
              <a:rPr lang="en-US" altLang="ko-KR" sz="2000" b="1" kern="0" dirty="0">
                <a:solidFill>
                  <a:srgbClr val="595959"/>
                </a:solidFill>
                <a:latin typeface="함초롬바탕" panose="02030604000101010101" pitchFamily="18" charset="-127"/>
                <a:ea typeface="야놀자 야체 B" panose="02020603020101020101"/>
              </a:rPr>
              <a:t>: </a:t>
            </a:r>
            <a:r>
              <a:rPr lang="ko-KR" altLang="en-US" sz="2000" b="1" kern="0" dirty="0" err="1">
                <a:solidFill>
                  <a:srgbClr val="595959"/>
                </a:solidFill>
                <a:latin typeface="함초롬바탕" panose="02030604000101010101" pitchFamily="18" charset="-127"/>
                <a:ea typeface="야놀자 야체 B" panose="02020603020101020101"/>
              </a:rPr>
              <a:t>빅텍</a:t>
            </a:r>
            <a:endParaRPr lang="ko-KR" altLang="en-US" sz="2000" b="1" kern="0" spc="0" dirty="0">
              <a:solidFill>
                <a:srgbClr val="595959"/>
              </a:solidFill>
              <a:effectLst/>
              <a:latin typeface="함초롬바탕" panose="02030604000101010101" pitchFamily="18" charset="-127"/>
              <a:ea typeface="야놀자 야체 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551249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F2ADF39-15A1-4CC5-9D9D-9E3658991615}"/>
              </a:ext>
            </a:extLst>
          </p:cNvPr>
          <p:cNvSpPr/>
          <p:nvPr/>
        </p:nvSpPr>
        <p:spPr>
          <a:xfrm>
            <a:off x="2969573" y="197523"/>
            <a:ext cx="561975" cy="56197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/>
              <a:t>7</a:t>
            </a:r>
            <a:endParaRPr lang="ko-KR" altLang="en-US" sz="3000" b="1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14F88F2-A31C-42A1-BAF2-BDADF688A654}"/>
              </a:ext>
            </a:extLst>
          </p:cNvPr>
          <p:cNvSpPr/>
          <p:nvPr/>
        </p:nvSpPr>
        <p:spPr>
          <a:xfrm>
            <a:off x="3554722" y="205500"/>
            <a:ext cx="48084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관리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형상 관리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9B0CE0-3561-4F87-BCBE-50DB928B0712}"/>
              </a:ext>
            </a:extLst>
          </p:cNvPr>
          <p:cNvSpPr txBox="1"/>
          <p:nvPr/>
        </p:nvSpPr>
        <p:spPr>
          <a:xfrm>
            <a:off x="1438071" y="2564836"/>
            <a:ext cx="19931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문서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DA850D-199E-4CE1-A381-9D54E312CEFC}"/>
              </a:ext>
            </a:extLst>
          </p:cNvPr>
          <p:cNvSpPr txBox="1"/>
          <p:nvPr/>
        </p:nvSpPr>
        <p:spPr>
          <a:xfrm>
            <a:off x="1473199" y="4562371"/>
            <a:ext cx="3329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ea typeface="야놀자 야체 B" panose="02020603020101020101"/>
              </a:rPr>
              <a:t>소프트웨어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41D5E14C-3833-471C-A26B-24AAA8124D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61" y="5325024"/>
            <a:ext cx="915657" cy="878976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BDF9C979-502B-4F26-A14E-232D472E31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748" y="3078901"/>
            <a:ext cx="915657" cy="8789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8CA1CD-7290-4804-9DF1-19250CA57F2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676" y="3078901"/>
            <a:ext cx="979758" cy="8789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8A8FE7-48AF-422A-8D30-D933665BF3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5836" y="3098413"/>
            <a:ext cx="7077530" cy="12163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6C38DC-DAA7-4C1B-BD7F-61C095B7DAE5}"/>
              </a:ext>
            </a:extLst>
          </p:cNvPr>
          <p:cNvSpPr txBox="1"/>
          <p:nvPr/>
        </p:nvSpPr>
        <p:spPr>
          <a:xfrm>
            <a:off x="2784505" y="2590582"/>
            <a:ext cx="624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야놀자 야체 B" panose="02020603020101020101"/>
                <a:sym typeface="Wingdings" panose="05000000000000000000" pitchFamily="2" charset="2"/>
              </a:rPr>
              <a:t>: (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ea typeface="야놀자 야체 B" panose="02020603020101020101"/>
                <a:sym typeface="Wingdings" panose="05000000000000000000" pitchFamily="2" charset="2"/>
              </a:rPr>
              <a:t>팀번호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야놀자 야체 B" panose="02020603020101020101"/>
                <a:sym typeface="Wingdings" panose="05000000000000000000" pitchFamily="2" charset="2"/>
              </a:rPr>
              <a:t>(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ea typeface="야놀자 야체 B" panose="02020603020101020101"/>
                <a:sym typeface="Wingdings" panose="05000000000000000000" pitchFamily="2" charset="2"/>
              </a:rPr>
              <a:t>팀명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야놀자 야체 B" panose="02020603020101020101"/>
                <a:sym typeface="Wingdings" panose="05000000000000000000" pitchFamily="2" charset="2"/>
              </a:rPr>
              <a:t>))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ea typeface="야놀자 야체 B" panose="02020603020101020101"/>
                <a:sym typeface="Wingdings" panose="05000000000000000000" pitchFamily="2" charset="2"/>
              </a:rPr>
              <a:t>문서명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야놀자 야체 B" panose="02020603020101020101"/>
                <a:sym typeface="Wingdings" panose="05000000000000000000" pitchFamily="2" charset="2"/>
              </a:rPr>
              <a:t>_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야놀자 야체 B" panose="02020603020101020101"/>
                <a:sym typeface="Wingdings" panose="05000000000000000000" pitchFamily="2" charset="2"/>
              </a:rPr>
              <a:t>버전</a:t>
            </a:r>
            <a:endParaRPr lang="ko-KR" altLang="en-US" sz="2400" b="1" dirty="0">
              <a:ea typeface="야놀자 야체 B" panose="02020603020101020101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BAA83E4-9ECD-488C-A369-FA7104A8D5C0}"/>
              </a:ext>
            </a:extLst>
          </p:cNvPr>
          <p:cNvSpPr txBox="1"/>
          <p:nvPr/>
        </p:nvSpPr>
        <p:spPr>
          <a:xfrm>
            <a:off x="3946291" y="4562371"/>
            <a:ext cx="741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야놀자 야체 B" panose="02020603020101020101"/>
                <a:sym typeface="Wingdings" panose="05000000000000000000" pitchFamily="2" charset="2"/>
              </a:rPr>
              <a:t>: (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ea typeface="야놀자 야체 B" panose="02020603020101020101"/>
                <a:sym typeface="Wingdings" panose="05000000000000000000" pitchFamily="2" charset="2"/>
              </a:rPr>
              <a:t>팀번호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야놀자 야체 B" panose="02020603020101020101"/>
                <a:sym typeface="Wingdings" panose="05000000000000000000" pitchFamily="2" charset="2"/>
              </a:rPr>
              <a:t>(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ea typeface="야놀자 야체 B" panose="02020603020101020101"/>
                <a:sym typeface="Wingdings" panose="05000000000000000000" pitchFamily="2" charset="2"/>
              </a:rPr>
              <a:t>팀명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야놀자 야체 B" panose="02020603020101020101"/>
                <a:sym typeface="Wingdings" panose="05000000000000000000" pitchFamily="2" charset="2"/>
              </a:rPr>
              <a:t>))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야놀자 야체 B" panose="02020603020101020101"/>
                <a:sym typeface="Wingdings" panose="05000000000000000000" pitchFamily="2" charset="2"/>
              </a:rPr>
              <a:t> 프로젝트 이름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야놀자 야체 B" panose="02020603020101020101"/>
                <a:sym typeface="Wingdings" panose="05000000000000000000" pitchFamily="2" charset="2"/>
              </a:rPr>
              <a:t>_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야놀자 야체 B" panose="02020603020101020101"/>
                <a:sym typeface="Wingdings" panose="05000000000000000000" pitchFamily="2" charset="2"/>
              </a:rPr>
              <a:t>버전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야놀자 야체 B" panose="02020603020101020101"/>
                <a:sym typeface="Wingdings" panose="05000000000000000000" pitchFamily="2" charset="2"/>
              </a:rPr>
              <a:t>_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야놀자 야체 B" panose="02020603020101020101"/>
                <a:sym typeface="Wingdings" panose="05000000000000000000" pitchFamily="2" charset="2"/>
              </a:rPr>
              <a:t>수정 날짜</a:t>
            </a:r>
            <a:endParaRPr lang="ko-KR" altLang="en-US" sz="2400" b="1" dirty="0">
              <a:ea typeface="야놀자 야체 B" panose="02020603020101020101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A823A8CC-85EF-463F-A9B3-1D7D7E3C69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836" y="5168623"/>
            <a:ext cx="4751408" cy="130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76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10889C3-0C6C-461E-B419-C22E0B4EBCDB}"/>
              </a:ext>
            </a:extLst>
          </p:cNvPr>
          <p:cNvSpPr/>
          <p:nvPr/>
        </p:nvSpPr>
        <p:spPr>
          <a:xfrm>
            <a:off x="79497" y="98385"/>
            <a:ext cx="561975" cy="530136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altLang="ko-KR" sz="3000" b="1" dirty="0"/>
              <a:t>7</a:t>
            </a:r>
            <a:endParaRPr lang="ko-KR" altLang="en-US" sz="3000" b="1" dirty="0"/>
          </a:p>
        </p:txBody>
      </p:sp>
      <p:graphicFrame>
        <p:nvGraphicFramePr>
          <p:cNvPr id="88" name="내용 개체 틀 3">
            <a:extLst>
              <a:ext uri="{FF2B5EF4-FFF2-40B4-BE49-F238E27FC236}">
                <a16:creationId xmlns:a16="http://schemas.microsoft.com/office/drawing/2014/main" id="{0398CCFD-83AB-428C-9CF3-89657A5AC9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339830"/>
              </p:ext>
            </p:extLst>
          </p:nvPr>
        </p:nvGraphicFramePr>
        <p:xfrm>
          <a:off x="360484" y="780353"/>
          <a:ext cx="11551540" cy="5852765"/>
        </p:xfrm>
        <a:graphic>
          <a:graphicData uri="http://schemas.openxmlformats.org/drawingml/2006/table">
            <a:tbl>
              <a:tblPr/>
              <a:tblGrid>
                <a:gridCol w="1181383">
                  <a:extLst>
                    <a:ext uri="{9D8B030D-6E8A-4147-A177-3AD203B41FA5}">
                      <a16:colId xmlns:a16="http://schemas.microsoft.com/office/drawing/2014/main" val="3775465051"/>
                    </a:ext>
                  </a:extLst>
                </a:gridCol>
                <a:gridCol w="1892997">
                  <a:extLst>
                    <a:ext uri="{9D8B030D-6E8A-4147-A177-3AD203B41FA5}">
                      <a16:colId xmlns:a16="http://schemas.microsoft.com/office/drawing/2014/main" val="2515714468"/>
                    </a:ext>
                  </a:extLst>
                </a:gridCol>
                <a:gridCol w="565144">
                  <a:extLst>
                    <a:ext uri="{9D8B030D-6E8A-4147-A177-3AD203B41FA5}">
                      <a16:colId xmlns:a16="http://schemas.microsoft.com/office/drawing/2014/main" val="3950010321"/>
                    </a:ext>
                  </a:extLst>
                </a:gridCol>
                <a:gridCol w="565144">
                  <a:extLst>
                    <a:ext uri="{9D8B030D-6E8A-4147-A177-3AD203B41FA5}">
                      <a16:colId xmlns:a16="http://schemas.microsoft.com/office/drawing/2014/main" val="3587477622"/>
                    </a:ext>
                  </a:extLst>
                </a:gridCol>
                <a:gridCol w="565144">
                  <a:extLst>
                    <a:ext uri="{9D8B030D-6E8A-4147-A177-3AD203B41FA5}">
                      <a16:colId xmlns:a16="http://schemas.microsoft.com/office/drawing/2014/main" val="2001566637"/>
                    </a:ext>
                  </a:extLst>
                </a:gridCol>
                <a:gridCol w="565144">
                  <a:extLst>
                    <a:ext uri="{9D8B030D-6E8A-4147-A177-3AD203B41FA5}">
                      <a16:colId xmlns:a16="http://schemas.microsoft.com/office/drawing/2014/main" val="2656254648"/>
                    </a:ext>
                  </a:extLst>
                </a:gridCol>
                <a:gridCol w="565144">
                  <a:extLst>
                    <a:ext uri="{9D8B030D-6E8A-4147-A177-3AD203B41FA5}">
                      <a16:colId xmlns:a16="http://schemas.microsoft.com/office/drawing/2014/main" val="616742461"/>
                    </a:ext>
                  </a:extLst>
                </a:gridCol>
                <a:gridCol w="565144">
                  <a:extLst>
                    <a:ext uri="{9D8B030D-6E8A-4147-A177-3AD203B41FA5}">
                      <a16:colId xmlns:a16="http://schemas.microsoft.com/office/drawing/2014/main" val="1156845831"/>
                    </a:ext>
                  </a:extLst>
                </a:gridCol>
                <a:gridCol w="565144">
                  <a:extLst>
                    <a:ext uri="{9D8B030D-6E8A-4147-A177-3AD203B41FA5}">
                      <a16:colId xmlns:a16="http://schemas.microsoft.com/office/drawing/2014/main" val="2977580311"/>
                    </a:ext>
                  </a:extLst>
                </a:gridCol>
                <a:gridCol w="565144">
                  <a:extLst>
                    <a:ext uri="{9D8B030D-6E8A-4147-A177-3AD203B41FA5}">
                      <a16:colId xmlns:a16="http://schemas.microsoft.com/office/drawing/2014/main" val="1271953738"/>
                    </a:ext>
                  </a:extLst>
                </a:gridCol>
                <a:gridCol w="565144">
                  <a:extLst>
                    <a:ext uri="{9D8B030D-6E8A-4147-A177-3AD203B41FA5}">
                      <a16:colId xmlns:a16="http://schemas.microsoft.com/office/drawing/2014/main" val="3260604746"/>
                    </a:ext>
                  </a:extLst>
                </a:gridCol>
                <a:gridCol w="565144">
                  <a:extLst>
                    <a:ext uri="{9D8B030D-6E8A-4147-A177-3AD203B41FA5}">
                      <a16:colId xmlns:a16="http://schemas.microsoft.com/office/drawing/2014/main" val="2743191607"/>
                    </a:ext>
                  </a:extLst>
                </a:gridCol>
                <a:gridCol w="565144">
                  <a:extLst>
                    <a:ext uri="{9D8B030D-6E8A-4147-A177-3AD203B41FA5}">
                      <a16:colId xmlns:a16="http://schemas.microsoft.com/office/drawing/2014/main" val="1314776206"/>
                    </a:ext>
                  </a:extLst>
                </a:gridCol>
                <a:gridCol w="565144">
                  <a:extLst>
                    <a:ext uri="{9D8B030D-6E8A-4147-A177-3AD203B41FA5}">
                      <a16:colId xmlns:a16="http://schemas.microsoft.com/office/drawing/2014/main" val="834670980"/>
                    </a:ext>
                  </a:extLst>
                </a:gridCol>
                <a:gridCol w="565144">
                  <a:extLst>
                    <a:ext uri="{9D8B030D-6E8A-4147-A177-3AD203B41FA5}">
                      <a16:colId xmlns:a16="http://schemas.microsoft.com/office/drawing/2014/main" val="1535590171"/>
                    </a:ext>
                  </a:extLst>
                </a:gridCol>
                <a:gridCol w="565144">
                  <a:extLst>
                    <a:ext uri="{9D8B030D-6E8A-4147-A177-3AD203B41FA5}">
                      <a16:colId xmlns:a16="http://schemas.microsoft.com/office/drawing/2014/main" val="520687371"/>
                    </a:ext>
                  </a:extLst>
                </a:gridCol>
                <a:gridCol w="565144">
                  <a:extLst>
                    <a:ext uri="{9D8B030D-6E8A-4147-A177-3AD203B41FA5}">
                      <a16:colId xmlns:a16="http://schemas.microsoft.com/office/drawing/2014/main" val="4202701521"/>
                    </a:ext>
                  </a:extLst>
                </a:gridCol>
              </a:tblGrid>
              <a:tr h="34697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구분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추진 내용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추진 기간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99481"/>
                  </a:ext>
                </a:extLst>
              </a:tr>
              <a:tr h="346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9</a:t>
                      </a:r>
                      <a:r>
                        <a:rPr lang="ko-KR" altLang="en-US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월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10</a:t>
                      </a:r>
                      <a:r>
                        <a:rPr lang="ko-KR" altLang="en-US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월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11</a:t>
                      </a:r>
                      <a:r>
                        <a:rPr lang="ko-KR" altLang="en-US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월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12</a:t>
                      </a:r>
                      <a:r>
                        <a:rPr lang="ko-KR" altLang="en-US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월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1</a:t>
                      </a:r>
                      <a:r>
                        <a:rPr lang="ko-KR" altLang="en-US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월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2</a:t>
                      </a:r>
                      <a:r>
                        <a:rPr lang="ko-KR" altLang="en-US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월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3</a:t>
                      </a:r>
                      <a:r>
                        <a:rPr lang="ko-KR" altLang="en-US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월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4</a:t>
                      </a:r>
                      <a:r>
                        <a:rPr lang="ko-KR" altLang="en-US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월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5</a:t>
                      </a:r>
                      <a:r>
                        <a:rPr lang="ko-KR" altLang="en-US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월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6</a:t>
                      </a:r>
                      <a:r>
                        <a:rPr lang="ko-KR" altLang="en-US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월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7</a:t>
                      </a:r>
                      <a:r>
                        <a:rPr lang="ko-KR" altLang="en-US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월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8</a:t>
                      </a:r>
                      <a:r>
                        <a:rPr lang="ko-KR" altLang="en-US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월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9</a:t>
                      </a:r>
                      <a:r>
                        <a:rPr lang="ko-KR" altLang="en-US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월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10</a:t>
                      </a:r>
                      <a:r>
                        <a:rPr lang="ko-KR" altLang="en-US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월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11</a:t>
                      </a:r>
                      <a:r>
                        <a:rPr lang="ko-KR" altLang="en-US" sz="1400" b="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월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4094"/>
                  </a:ext>
                </a:extLst>
              </a:tr>
              <a:tr h="346972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설계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요약서 작성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73538"/>
                  </a:ext>
                </a:extLst>
              </a:tr>
              <a:tr h="346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관리 계획서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589423"/>
                  </a:ext>
                </a:extLst>
              </a:tr>
              <a:tr h="346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요구사항 정의서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834591"/>
                  </a:ext>
                </a:extLst>
              </a:tr>
              <a:tr h="346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요구사항 분석서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73638"/>
                  </a:ext>
                </a:extLst>
              </a:tr>
              <a:tr h="346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인터페이스 분석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909303"/>
                  </a:ext>
                </a:extLst>
              </a:tr>
              <a:tr h="346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데이터 베이스 설계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009096"/>
                  </a:ext>
                </a:extLst>
              </a:tr>
              <a:tr h="346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소프트웨어 설계서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346248"/>
                  </a:ext>
                </a:extLst>
              </a:tr>
              <a:tr h="346972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구현 및 테스트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모션인식 학습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99186"/>
                  </a:ext>
                </a:extLst>
              </a:tr>
              <a:tr h="346972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591" marR="33591" marT="9287" marB="92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모션인식 데이터 수집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01556"/>
                  </a:ext>
                </a:extLst>
              </a:tr>
              <a:tr h="346972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591" marR="33591" marT="9287" marB="92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웹 페이지 구현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6910"/>
                  </a:ext>
                </a:extLst>
              </a:tr>
              <a:tr h="346972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591" marR="33591" marT="9287" marB="92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모션인식 구현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088952"/>
                  </a:ext>
                </a:extLst>
              </a:tr>
              <a:tr h="62485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591" marR="33591" marT="9287" marB="92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전체 기능 테스트 및 수정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370613"/>
                  </a:ext>
                </a:extLst>
              </a:tr>
              <a:tr h="34697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배포 및 마무리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프로젝트 보고서 작성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405791"/>
                  </a:ext>
                </a:extLst>
              </a:tr>
              <a:tr h="346972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3591" marR="33591" marT="9287" marB="928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chemeClr val="bg1"/>
                          </a:solidFill>
                          <a:effectLst/>
                          <a:latin typeface="야놀자 야체 B"/>
                          <a:ea typeface="야놀자 야체 B" panose="02020603020101020101"/>
                        </a:rPr>
                        <a:t>소프트웨어 배포</a:t>
                      </a: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야놀자 야체 B"/>
                        <a:ea typeface="야놀자 야체 B" panose="02020603020101020101"/>
                      </a:endParaRPr>
                    </a:p>
                  </a:txBody>
                  <a:tcPr marL="21662" marR="21662" marT="5989" marB="5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C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944409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402E25FE-7739-4BB5-9B31-14C35423B60F}"/>
              </a:ext>
            </a:extLst>
          </p:cNvPr>
          <p:cNvSpPr/>
          <p:nvPr/>
        </p:nvSpPr>
        <p:spPr>
          <a:xfrm>
            <a:off x="641472" y="138897"/>
            <a:ext cx="46387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관리</a:t>
            </a:r>
            <a:r>
              <a:rPr lang="en-US" altLang="ko-KR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3000" b="1" dirty="0">
                <a:solidFill>
                  <a:srgbClr val="59595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378782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BC7722D-3F07-4B27-8D42-C228519A5FE0}"/>
              </a:ext>
            </a:extLst>
          </p:cNvPr>
          <p:cNvSpPr/>
          <p:nvPr/>
        </p:nvSpPr>
        <p:spPr>
          <a:xfrm>
            <a:off x="1962536" y="3798115"/>
            <a:ext cx="2992966" cy="1752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팀장 </a:t>
            </a:r>
            <a:r>
              <a:rPr lang="en-US" altLang="ko-KR" b="1" dirty="0"/>
              <a:t>: </a:t>
            </a:r>
            <a:r>
              <a:rPr lang="ko-KR" altLang="en-US" b="1" dirty="0"/>
              <a:t>김지혜</a:t>
            </a:r>
            <a:endParaRPr lang="en-US" altLang="ko-KR" b="1" dirty="0"/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-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미팅 회의 관리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-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일정 관리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-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데이터 관리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-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매장 주문 프로그램의 메뉴</a:t>
            </a:r>
            <a:endParaRPr lang="en-US" altLang="ko-KR" sz="14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B152CC1-7301-4EDD-8A1A-FEE7C09E2062}"/>
              </a:ext>
            </a:extLst>
          </p:cNvPr>
          <p:cNvSpPr/>
          <p:nvPr/>
        </p:nvSpPr>
        <p:spPr>
          <a:xfrm>
            <a:off x="5440053" y="3804152"/>
            <a:ext cx="2789547" cy="1432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팀원 </a:t>
            </a:r>
            <a:r>
              <a:rPr lang="en-US" altLang="ko-KR" b="1" dirty="0"/>
              <a:t>: </a:t>
            </a:r>
            <a:r>
              <a:rPr lang="ko-KR" altLang="en-US" b="1" dirty="0"/>
              <a:t>정해경</a:t>
            </a:r>
            <a:endParaRPr lang="en-US" altLang="ko-KR" b="1" dirty="0"/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 관리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모션 학습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fontAlgn="base" latinLnBrk="0">
              <a:lnSpc>
                <a:spcPct val="130000"/>
              </a:lnSpc>
            </a:pPr>
            <a:r>
              <a:rPr lang="en-US" altLang="ko-KR" sz="1600" kern="0" dirty="0">
                <a:solidFill>
                  <a:srgbClr val="000000"/>
                </a:solidFill>
              </a:rPr>
              <a:t>- </a:t>
            </a:r>
            <a:r>
              <a:rPr lang="ko-KR" altLang="en-US" sz="1600" kern="0" dirty="0">
                <a:solidFill>
                  <a:srgbClr val="000000"/>
                </a:solidFill>
              </a:rPr>
              <a:t>매장 주문 프로그램의 주문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9AD250A-0E84-47AC-967B-825709EE200B}"/>
              </a:ext>
            </a:extLst>
          </p:cNvPr>
          <p:cNvSpPr/>
          <p:nvPr/>
        </p:nvSpPr>
        <p:spPr>
          <a:xfrm>
            <a:off x="8935828" y="3800433"/>
            <a:ext cx="3463231" cy="1440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팀원 </a:t>
            </a:r>
            <a:r>
              <a:rPr lang="en-US" altLang="ko-KR" b="1" dirty="0"/>
              <a:t>: </a:t>
            </a:r>
            <a:r>
              <a:rPr lang="ko-KR" altLang="en-US" b="1" dirty="0"/>
              <a:t>박정은</a:t>
            </a:r>
            <a:endParaRPr lang="en-US" altLang="ko-KR" b="1" dirty="0"/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문서 관리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영상 처리 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 latinLnBrk="0">
              <a:lnSpc>
                <a:spcPct val="130000"/>
              </a:lnSpc>
            </a:pPr>
            <a:r>
              <a:rPr lang="en-US" altLang="ko-KR" sz="1600" kern="0" dirty="0">
                <a:solidFill>
                  <a:srgbClr val="000000"/>
                </a:solidFill>
              </a:rPr>
              <a:t>- </a:t>
            </a:r>
            <a:r>
              <a:rPr lang="ko-KR" altLang="en-US" sz="1600" kern="0" dirty="0">
                <a:solidFill>
                  <a:srgbClr val="000000"/>
                </a:solidFill>
              </a:rPr>
              <a:t>매장 주문 프로그램의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UI</a:t>
            </a:r>
            <a:endParaRPr lang="ko-KR" altLang="en-US" sz="1600" kern="0" dirty="0">
              <a:solidFill>
                <a:srgbClr val="000000"/>
              </a:solidFill>
              <a:latin typeface="한컴바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60E9B0-A181-474F-8011-9422315041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69" y="2387565"/>
            <a:ext cx="1135205" cy="1135205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73D76300-8BEF-4EAA-8BB7-B3787626F7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42" y="2387564"/>
            <a:ext cx="1135205" cy="1135205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EF214F5C-BD4A-4569-B11F-9394138246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39" y="2387563"/>
            <a:ext cx="1135205" cy="1135205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F793198D-740E-4156-9428-13E94CA01C79}"/>
              </a:ext>
            </a:extLst>
          </p:cNvPr>
          <p:cNvGrpSpPr/>
          <p:nvPr/>
        </p:nvGrpSpPr>
        <p:grpSpPr>
          <a:xfrm>
            <a:off x="2897045" y="199658"/>
            <a:ext cx="5045684" cy="587721"/>
            <a:chOff x="2940196" y="125229"/>
            <a:chExt cx="5045684" cy="587721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D160ED88-9C64-4B79-AC12-A9FB4233B16C}"/>
                </a:ext>
              </a:extLst>
            </p:cNvPr>
            <p:cNvSpPr/>
            <p:nvPr/>
          </p:nvSpPr>
          <p:spPr>
            <a:xfrm>
              <a:off x="2940196" y="125229"/>
              <a:ext cx="561975" cy="56197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000" b="1" dirty="0"/>
                <a:t>1</a:t>
              </a:r>
              <a:endParaRPr lang="ko-KR" altLang="en-US" sz="3000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86F5652-10AA-4F0C-8888-508472D8C0FA}"/>
                </a:ext>
              </a:extLst>
            </p:cNvPr>
            <p:cNvSpPr/>
            <p:nvPr/>
          </p:nvSpPr>
          <p:spPr>
            <a:xfrm>
              <a:off x="3502170" y="158952"/>
              <a:ext cx="448371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소개</a:t>
              </a:r>
              <a:r>
                <a:rPr lang="en-US" altLang="ko-KR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-</a:t>
              </a:r>
              <a:r>
                <a:rPr lang="ko-KR" altLang="en-US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팀원 소개</a:t>
              </a: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5957609-9567-46EC-A1D0-5FADC1DECA77}"/>
              </a:ext>
            </a:extLst>
          </p:cNvPr>
          <p:cNvSpPr/>
          <p:nvPr/>
        </p:nvSpPr>
        <p:spPr>
          <a:xfrm>
            <a:off x="1765657" y="2174066"/>
            <a:ext cx="3157230" cy="3652247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C1D4808-CF54-47C6-86D8-C82653A4B799}"/>
              </a:ext>
            </a:extLst>
          </p:cNvPr>
          <p:cNvSpPr/>
          <p:nvPr/>
        </p:nvSpPr>
        <p:spPr>
          <a:xfrm>
            <a:off x="5143442" y="2169356"/>
            <a:ext cx="3157230" cy="3652247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CA89B1B7-4668-4F08-9970-E8102E111DEF}"/>
              </a:ext>
            </a:extLst>
          </p:cNvPr>
          <p:cNvSpPr/>
          <p:nvPr/>
        </p:nvSpPr>
        <p:spPr>
          <a:xfrm>
            <a:off x="8521227" y="2173689"/>
            <a:ext cx="3157230" cy="3652247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C0ABE78-417A-401B-8FAD-06E1C82CAC06}"/>
              </a:ext>
            </a:extLst>
          </p:cNvPr>
          <p:cNvCxnSpPr>
            <a:cxnSpLocks/>
          </p:cNvCxnSpPr>
          <p:nvPr/>
        </p:nvCxnSpPr>
        <p:spPr>
          <a:xfrm>
            <a:off x="1756257" y="3711388"/>
            <a:ext cx="316663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2AD44CA-C56F-47AC-A280-04EA90C18181}"/>
              </a:ext>
            </a:extLst>
          </p:cNvPr>
          <p:cNvCxnSpPr>
            <a:cxnSpLocks/>
          </p:cNvCxnSpPr>
          <p:nvPr/>
        </p:nvCxnSpPr>
        <p:spPr>
          <a:xfrm>
            <a:off x="5134042" y="3711388"/>
            <a:ext cx="316663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4A4A607-DC48-4F5F-BBC7-6C8F47E2F224}"/>
              </a:ext>
            </a:extLst>
          </p:cNvPr>
          <p:cNvCxnSpPr>
            <a:cxnSpLocks/>
          </p:cNvCxnSpPr>
          <p:nvPr/>
        </p:nvCxnSpPr>
        <p:spPr>
          <a:xfrm>
            <a:off x="8521227" y="3711388"/>
            <a:ext cx="316663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112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E578C-7BD2-4755-AF1A-E63B3B111FB6}"/>
              </a:ext>
            </a:extLst>
          </p:cNvPr>
          <p:cNvSpPr txBox="1"/>
          <p:nvPr/>
        </p:nvSpPr>
        <p:spPr>
          <a:xfrm>
            <a:off x="2379311" y="2552084"/>
            <a:ext cx="743337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500" b="1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야놀자 야체 B" panose="02020603020101020101"/>
              </a:rPr>
              <a:t>감사합니다</a:t>
            </a:r>
            <a:endParaRPr lang="en-US" altLang="ko-KR" sz="6500" b="1" dirty="0">
              <a:solidFill>
                <a:srgbClr val="5959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야놀자 야체 B" panose="02020603020101020101"/>
            </a:endParaRPr>
          </a:p>
          <a:p>
            <a:pPr algn="ctr"/>
            <a:r>
              <a:rPr lang="en-US" altLang="ko-KR" sz="4000" b="1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야놀자 야체 B" panose="02020603020101020101"/>
              </a:rPr>
              <a:t>(02-12)</a:t>
            </a:r>
            <a:endParaRPr lang="ko-KR" altLang="en-US" sz="4000" b="1" dirty="0">
              <a:solidFill>
                <a:srgbClr val="5959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야놀자 야체 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65153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5C20FCD-D7E2-4F23-BC36-2F9486F2D3CA}"/>
              </a:ext>
            </a:extLst>
          </p:cNvPr>
          <p:cNvGrpSpPr/>
          <p:nvPr/>
        </p:nvGrpSpPr>
        <p:grpSpPr>
          <a:xfrm>
            <a:off x="2897045" y="199658"/>
            <a:ext cx="5045684" cy="587721"/>
            <a:chOff x="2940196" y="125229"/>
            <a:chExt cx="5045684" cy="587721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ACE8F7A-E7F2-4B0B-962D-1920FB26EB87}"/>
                </a:ext>
              </a:extLst>
            </p:cNvPr>
            <p:cNvSpPr/>
            <p:nvPr/>
          </p:nvSpPr>
          <p:spPr>
            <a:xfrm>
              <a:off x="2940196" y="125229"/>
              <a:ext cx="561975" cy="56197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000" b="1" dirty="0"/>
                <a:t>1</a:t>
              </a:r>
              <a:endParaRPr lang="ko-KR" altLang="en-US" sz="3000" b="1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FE28275-D494-42B4-B230-77977F392EAB}"/>
                </a:ext>
              </a:extLst>
            </p:cNvPr>
            <p:cNvSpPr/>
            <p:nvPr/>
          </p:nvSpPr>
          <p:spPr>
            <a:xfrm>
              <a:off x="3502170" y="158952"/>
              <a:ext cx="448371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소개</a:t>
              </a:r>
              <a:r>
                <a:rPr lang="en-US" altLang="ko-KR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-</a:t>
              </a:r>
              <a:r>
                <a:rPr lang="ko-KR" altLang="en-US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차별성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D38D7D0-1DAC-4D0F-A75A-6E5DC91E24A3}"/>
              </a:ext>
            </a:extLst>
          </p:cNvPr>
          <p:cNvSpPr txBox="1"/>
          <p:nvPr/>
        </p:nvSpPr>
        <p:spPr>
          <a:xfrm>
            <a:off x="2541748" y="4846045"/>
            <a:ext cx="3292690" cy="13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기존 모션인식 키오스크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간단한 동작만 인식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정보전달 및 이벤트성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E8898-6E86-4F3B-96E7-6C51838BAEBE}"/>
              </a:ext>
            </a:extLst>
          </p:cNvPr>
          <p:cNvSpPr txBox="1"/>
          <p:nvPr/>
        </p:nvSpPr>
        <p:spPr>
          <a:xfrm>
            <a:off x="7129332" y="4846045"/>
            <a:ext cx="4141694" cy="13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만들고자 하는 모션인식 키오스크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다양한 동작 인식 필요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상업적인 키오스크에 초점</a:t>
            </a:r>
            <a:endParaRPr lang="en-US" altLang="ko-KR" dirty="0"/>
          </a:p>
        </p:txBody>
      </p:sp>
      <p:pic>
        <p:nvPicPr>
          <p:cNvPr id="84" name="그림 83" descr="앉아있는, 컴퓨터, 테이블, 모니터이(가) 표시된 사진&#10;&#10;자동 생성된 설명">
            <a:extLst>
              <a:ext uri="{FF2B5EF4-FFF2-40B4-BE49-F238E27FC236}">
                <a16:creationId xmlns:a16="http://schemas.microsoft.com/office/drawing/2014/main" id="{E4F85B2F-4834-4E11-AB63-8E5FFFFA6E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800" b="94400" l="10000" r="90000">
                        <a14:foregroundMark x1="64908" y1="9304" x2="57400" y2="5800"/>
                        <a14:foregroundMark x1="57400" y1="5800" x2="37800" y2="11800"/>
                        <a14:foregroundMark x1="51400" y1="75400" x2="41800" y2="74200"/>
                        <a14:foregroundMark x1="41800" y1="74200" x2="53400" y2="76000"/>
                        <a14:foregroundMark x1="53400" y1="76000" x2="60000" y2="72400"/>
                        <a14:foregroundMark x1="34400" y1="16600" x2="32870" y2="44600"/>
                        <a14:foregroundMark x1="32835" y1="53800" x2="38200" y2="61200"/>
                        <a14:foregroundMark x1="38200" y1="61200" x2="36000" y2="17400"/>
                        <a14:foregroundMark x1="38000" y1="87600" x2="57000" y2="91000"/>
                        <a14:foregroundMark x1="57000" y1="91000" x2="66400" y2="89400"/>
                        <a14:foregroundMark x1="66400" y1="89400" x2="67800" y2="89600"/>
                        <a14:foregroundMark x1="39400" y1="93600" x2="58800" y2="95800"/>
                        <a14:foregroundMark x1="58800" y1="95800" x2="67800" y2="93000"/>
                        <a14:foregroundMark x1="67800" y1="93000" x2="67800" y2="93000"/>
                        <a14:foregroundMark x1="67400" y1="94400" x2="63400" y2="83600"/>
                        <a14:foregroundMark x1="63400" y1="83600" x2="66350" y2="13190"/>
                        <a14:foregroundMark x1="63400" y1="4600" x2="67800" y2="7600"/>
                        <a14:foregroundMark x1="63800" y1="4800" x2="67800" y2="7200"/>
                        <a14:foregroundMark x1="63200" y1="4600" x2="67800" y2="7400"/>
                        <a14:foregroundMark x1="64000" y1="4000" x2="67800" y2="7200"/>
                        <a14:foregroundMark x1="62800" y1="3600" x2="68600" y2="9200"/>
                        <a14:backgroundMark x1="32200" y1="44600" x2="32200" y2="53800"/>
                        <a14:backgroundMark x1="69400" y1="9800" x2="69257" y2="9155"/>
                        <a14:backgroundMark x1="62600" y1="1800" x2="64136" y2="2527"/>
                        <a14:backgroundMark x1="69136" y1="8770" x2="69400" y2="1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017" y="950689"/>
            <a:ext cx="3928473" cy="3634602"/>
          </a:xfrm>
          <a:prstGeom prst="rect">
            <a:avLst/>
          </a:prstGeom>
        </p:spPr>
      </p:pic>
      <p:pic>
        <p:nvPicPr>
          <p:cNvPr id="3073" name="_x402875832">
            <a:extLst>
              <a:ext uri="{FF2B5EF4-FFF2-40B4-BE49-F238E27FC236}">
                <a16:creationId xmlns:a16="http://schemas.microsoft.com/office/drawing/2014/main" id="{08821356-58DF-431C-A611-4871BA2D8B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5" t="4330" r="7025"/>
          <a:stretch/>
        </p:blipFill>
        <p:spPr bwMode="auto">
          <a:xfrm>
            <a:off x="2255832" y="1623068"/>
            <a:ext cx="1993158" cy="28426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_x417429704">
            <a:extLst>
              <a:ext uri="{FF2B5EF4-FFF2-40B4-BE49-F238E27FC236}">
                <a16:creationId xmlns:a16="http://schemas.microsoft.com/office/drawing/2014/main" id="{F020A798-AA2C-4A8A-A484-B33BA50C35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40" t="7596" r="3581" b="8969"/>
          <a:stretch/>
        </p:blipFill>
        <p:spPr bwMode="auto">
          <a:xfrm>
            <a:off x="4375336" y="1617746"/>
            <a:ext cx="1816286" cy="28426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84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FAEA33D-F444-464B-8DD7-A24B0C8F978C}"/>
              </a:ext>
            </a:extLst>
          </p:cNvPr>
          <p:cNvGrpSpPr/>
          <p:nvPr/>
        </p:nvGrpSpPr>
        <p:grpSpPr>
          <a:xfrm>
            <a:off x="2897045" y="199658"/>
            <a:ext cx="5045684" cy="587721"/>
            <a:chOff x="2940196" y="125229"/>
            <a:chExt cx="5045684" cy="587721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2AE6F15A-E2C6-4739-9420-53A25C4BB708}"/>
                </a:ext>
              </a:extLst>
            </p:cNvPr>
            <p:cNvSpPr/>
            <p:nvPr/>
          </p:nvSpPr>
          <p:spPr>
            <a:xfrm>
              <a:off x="2940196" y="125229"/>
              <a:ext cx="561975" cy="56197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000" b="1" dirty="0"/>
                <a:t>1</a:t>
              </a:r>
              <a:endParaRPr lang="ko-KR" altLang="en-US" sz="3000" b="1" dirty="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FDC6D0B-B6F5-43AF-91BA-1CC6BEB27902}"/>
                </a:ext>
              </a:extLst>
            </p:cNvPr>
            <p:cNvSpPr/>
            <p:nvPr/>
          </p:nvSpPr>
          <p:spPr>
            <a:xfrm>
              <a:off x="3502170" y="158952"/>
              <a:ext cx="448371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소개</a:t>
              </a:r>
              <a:r>
                <a:rPr lang="en-US" altLang="ko-KR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-</a:t>
              </a:r>
              <a:r>
                <a:rPr lang="ko-KR" altLang="en-US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최종목표</a:t>
              </a: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7A3169-0574-47BF-91D1-AC09ACF91A5B}"/>
              </a:ext>
            </a:extLst>
          </p:cNvPr>
          <p:cNvSpPr/>
          <p:nvPr/>
        </p:nvSpPr>
        <p:spPr>
          <a:xfrm>
            <a:off x="2934390" y="2280658"/>
            <a:ext cx="6583680" cy="711012"/>
          </a:xfrm>
          <a:prstGeom prst="roundRect">
            <a:avLst/>
          </a:prstGeom>
          <a:solidFill>
            <a:srgbClr val="F2EFEA"/>
          </a:solidFill>
          <a:ln>
            <a:solidFill>
              <a:srgbClr val="AB9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인공지능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딥러닝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영상처리 기술 학습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367CA6F-9696-4E77-8529-080F8F29B7F9}"/>
              </a:ext>
            </a:extLst>
          </p:cNvPr>
          <p:cNvSpPr/>
          <p:nvPr/>
        </p:nvSpPr>
        <p:spPr>
          <a:xfrm>
            <a:off x="2934390" y="3584915"/>
            <a:ext cx="6583680" cy="711012"/>
          </a:xfrm>
          <a:prstGeom prst="roundRect">
            <a:avLst/>
          </a:prstGeom>
          <a:solidFill>
            <a:srgbClr val="F2EFEA"/>
          </a:solidFill>
          <a:ln>
            <a:solidFill>
              <a:srgbClr val="AB9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다양한 오픈소스 사용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65B9512D-C3AA-45A1-B2F6-BC6EE4203910}"/>
              </a:ext>
            </a:extLst>
          </p:cNvPr>
          <p:cNvSpPr/>
          <p:nvPr/>
        </p:nvSpPr>
        <p:spPr>
          <a:xfrm>
            <a:off x="2934390" y="4889172"/>
            <a:ext cx="6583680" cy="711012"/>
          </a:xfrm>
          <a:prstGeom prst="roundRect">
            <a:avLst/>
          </a:prstGeom>
          <a:solidFill>
            <a:srgbClr val="F2EFEA"/>
          </a:solidFill>
          <a:ln>
            <a:solidFill>
              <a:srgbClr val="AB9E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간의 접촉을 줄일 </a:t>
            </a:r>
            <a:r>
              <a:rPr lang="en-US" altLang="ko-KR" dirty="0">
                <a:solidFill>
                  <a:schemeClr val="tx1"/>
                </a:solidFill>
              </a:rPr>
              <a:t>Touchless </a:t>
            </a:r>
            <a:r>
              <a:rPr lang="ko-KR" altLang="en-US" dirty="0">
                <a:solidFill>
                  <a:schemeClr val="tx1"/>
                </a:solidFill>
              </a:rPr>
              <a:t>기술 개발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7ED7F-3BB0-4B0B-A4D1-8E6AA7C20282}"/>
              </a:ext>
            </a:extLst>
          </p:cNvPr>
          <p:cNvSpPr txBox="1"/>
          <p:nvPr/>
        </p:nvSpPr>
        <p:spPr>
          <a:xfrm>
            <a:off x="2173835" y="2292557"/>
            <a:ext cx="711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rgbClr val="595959"/>
                </a:solidFill>
              </a:rPr>
              <a:t>1.</a:t>
            </a:r>
            <a:endParaRPr lang="ko-KR" altLang="en-US" sz="4000" b="1" dirty="0">
              <a:solidFill>
                <a:srgbClr val="595959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8F57F52-4924-44B2-AC69-7E54F8A8F810}"/>
              </a:ext>
            </a:extLst>
          </p:cNvPr>
          <p:cNvSpPr txBox="1"/>
          <p:nvPr/>
        </p:nvSpPr>
        <p:spPr>
          <a:xfrm>
            <a:off x="2173833" y="3603598"/>
            <a:ext cx="711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595959"/>
                </a:solidFill>
              </a:rPr>
              <a:t>2.</a:t>
            </a:r>
            <a:endParaRPr lang="ko-KR" altLang="en-US" sz="4000" b="1" dirty="0">
              <a:solidFill>
                <a:srgbClr val="595959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A1E5EC9-45D0-4552-A8DC-A786B29F9775}"/>
              </a:ext>
            </a:extLst>
          </p:cNvPr>
          <p:cNvSpPr txBox="1"/>
          <p:nvPr/>
        </p:nvSpPr>
        <p:spPr>
          <a:xfrm>
            <a:off x="2173834" y="4895955"/>
            <a:ext cx="711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595959"/>
                </a:solidFill>
              </a:rPr>
              <a:t>3.</a:t>
            </a:r>
            <a:endParaRPr lang="ko-KR" altLang="en-US" sz="40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68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모서리가 둥근 직사각형 4">
            <a:extLst>
              <a:ext uri="{FF2B5EF4-FFF2-40B4-BE49-F238E27FC236}">
                <a16:creationId xmlns:a16="http://schemas.microsoft.com/office/drawing/2014/main" id="{ACA6E482-80D0-45A4-8EC2-7022CBE97727}"/>
              </a:ext>
            </a:extLst>
          </p:cNvPr>
          <p:cNvSpPr/>
          <p:nvPr/>
        </p:nvSpPr>
        <p:spPr>
          <a:xfrm>
            <a:off x="2583766" y="1585679"/>
            <a:ext cx="8851596" cy="4760440"/>
          </a:xfrm>
          <a:prstGeom prst="roundRect">
            <a:avLst>
              <a:gd name="adj" fmla="val 4867"/>
            </a:avLst>
          </a:prstGeom>
          <a:solidFill>
            <a:srgbClr val="F9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6E0DF17-04B0-4F20-9557-152FE2F3B450}"/>
              </a:ext>
            </a:extLst>
          </p:cNvPr>
          <p:cNvSpPr txBox="1"/>
          <p:nvPr/>
        </p:nvSpPr>
        <p:spPr>
          <a:xfrm>
            <a:off x="2862872" y="1711184"/>
            <a:ext cx="386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>
                <a:solidFill>
                  <a:srgbClr val="595959"/>
                </a:solidFill>
              </a:rPr>
              <a:t>F1. </a:t>
            </a:r>
            <a:r>
              <a:rPr lang="ko-KR" altLang="en-US" b="1" dirty="0">
                <a:solidFill>
                  <a:srgbClr val="595959"/>
                </a:solidFill>
              </a:rPr>
              <a:t>카메라를 통한 </a:t>
            </a:r>
            <a:r>
              <a:rPr lang="en-US" altLang="ko-KR" b="1" dirty="0">
                <a:solidFill>
                  <a:srgbClr val="595959"/>
                </a:solidFill>
              </a:rPr>
              <a:t>User</a:t>
            </a:r>
            <a:r>
              <a:rPr lang="ko-KR" altLang="en-US" b="1" dirty="0">
                <a:solidFill>
                  <a:srgbClr val="595959"/>
                </a:solidFill>
              </a:rPr>
              <a:t>의 손 식별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C6A88E-295E-4C31-AB63-044EA9D09476}"/>
              </a:ext>
            </a:extLst>
          </p:cNvPr>
          <p:cNvSpPr txBox="1"/>
          <p:nvPr/>
        </p:nvSpPr>
        <p:spPr>
          <a:xfrm>
            <a:off x="2862872" y="4159839"/>
            <a:ext cx="588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>
                <a:solidFill>
                  <a:srgbClr val="595959"/>
                </a:solidFill>
              </a:rPr>
              <a:t>F2. </a:t>
            </a:r>
            <a:r>
              <a:rPr lang="ko-KR" altLang="en-US" b="1" dirty="0">
                <a:solidFill>
                  <a:srgbClr val="595959"/>
                </a:solidFill>
              </a:rPr>
              <a:t>카메라를 통해 식별된 손의 모션 인식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21C7118-EF0A-4F75-AE21-5EBC8F06FDE3}"/>
              </a:ext>
            </a:extLst>
          </p:cNvPr>
          <p:cNvGraphicFramePr>
            <a:graphicFrameLocks noGrp="1"/>
          </p:cNvGraphicFramePr>
          <p:nvPr/>
        </p:nvGraphicFramePr>
        <p:xfrm>
          <a:off x="2946400" y="2216277"/>
          <a:ext cx="8067040" cy="1704006"/>
        </p:xfrm>
        <a:graphic>
          <a:graphicData uri="http://schemas.openxmlformats.org/drawingml/2006/table">
            <a:tbl>
              <a:tblPr/>
              <a:tblGrid>
                <a:gridCol w="980799">
                  <a:extLst>
                    <a:ext uri="{9D8B030D-6E8A-4147-A177-3AD203B41FA5}">
                      <a16:colId xmlns:a16="http://schemas.microsoft.com/office/drawing/2014/main" val="3694415765"/>
                    </a:ext>
                  </a:extLst>
                </a:gridCol>
                <a:gridCol w="7086241">
                  <a:extLst>
                    <a:ext uri="{9D8B030D-6E8A-4147-A177-3AD203B41FA5}">
                      <a16:colId xmlns:a16="http://schemas.microsoft.com/office/drawing/2014/main" val="1449810277"/>
                    </a:ext>
                  </a:extLst>
                </a:gridCol>
              </a:tblGrid>
              <a:tr h="5680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FR-001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카메라를 통해 전방의 사람을 인식한다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991968"/>
                  </a:ext>
                </a:extLst>
              </a:tr>
              <a:tr h="5680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FR-002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손을 주변 환경과 분리하여 식별해야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196643"/>
                  </a:ext>
                </a:extLst>
              </a:tr>
              <a:tr h="5680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FR-003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인식된 물체가 무엇인지 식별해야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5701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C2E170C-24F7-40D8-9171-ECD3DE17C01B}"/>
              </a:ext>
            </a:extLst>
          </p:cNvPr>
          <p:cNvGraphicFramePr>
            <a:graphicFrameLocks noGrp="1"/>
          </p:cNvGraphicFramePr>
          <p:nvPr/>
        </p:nvGraphicFramePr>
        <p:xfrm>
          <a:off x="2946400" y="4594915"/>
          <a:ext cx="8067040" cy="1551150"/>
        </p:xfrm>
        <a:graphic>
          <a:graphicData uri="http://schemas.openxmlformats.org/drawingml/2006/table">
            <a:tbl>
              <a:tblPr/>
              <a:tblGrid>
                <a:gridCol w="980799">
                  <a:extLst>
                    <a:ext uri="{9D8B030D-6E8A-4147-A177-3AD203B41FA5}">
                      <a16:colId xmlns:a16="http://schemas.microsoft.com/office/drawing/2014/main" val="3651039456"/>
                    </a:ext>
                  </a:extLst>
                </a:gridCol>
                <a:gridCol w="7086241">
                  <a:extLst>
                    <a:ext uri="{9D8B030D-6E8A-4147-A177-3AD203B41FA5}">
                      <a16:colId xmlns:a16="http://schemas.microsoft.com/office/drawing/2014/main" val="3763698860"/>
                    </a:ext>
                  </a:extLst>
                </a:gridCol>
              </a:tblGrid>
              <a:tr h="51705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FR-004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식별된 손의 모양을 판단한다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648204"/>
                  </a:ext>
                </a:extLst>
              </a:tr>
              <a:tr h="51705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FR-005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식별된 손가락의 개수를 판단한다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045304"/>
                  </a:ext>
                </a:extLst>
              </a:tr>
              <a:tr h="51705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FR-006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식별된 손이 움직이는 방향을 판단한다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797757"/>
                  </a:ext>
                </a:extLst>
              </a:tr>
            </a:tbl>
          </a:graphicData>
        </a:graphic>
      </p:graphicFrame>
      <p:grpSp>
        <p:nvGrpSpPr>
          <p:cNvPr id="85" name="그룹 84">
            <a:extLst>
              <a:ext uri="{FF2B5EF4-FFF2-40B4-BE49-F238E27FC236}">
                <a16:creationId xmlns:a16="http://schemas.microsoft.com/office/drawing/2014/main" id="{EC8C53F9-DBCF-47D5-871C-0C25E4EB29F9}"/>
              </a:ext>
            </a:extLst>
          </p:cNvPr>
          <p:cNvGrpSpPr/>
          <p:nvPr/>
        </p:nvGrpSpPr>
        <p:grpSpPr>
          <a:xfrm>
            <a:off x="2897045" y="199658"/>
            <a:ext cx="4812601" cy="587721"/>
            <a:chOff x="2940196" y="125229"/>
            <a:chExt cx="4812601" cy="587721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ACBF5996-6654-41F7-9A7A-307CBB59A202}"/>
                </a:ext>
              </a:extLst>
            </p:cNvPr>
            <p:cNvSpPr/>
            <p:nvPr/>
          </p:nvSpPr>
          <p:spPr>
            <a:xfrm>
              <a:off x="2940196" y="125229"/>
              <a:ext cx="561975" cy="56197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000" b="1" dirty="0"/>
                <a:t>2</a:t>
              </a:r>
              <a:endParaRPr lang="ko-KR" altLang="en-US" sz="3000" b="1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78DED41-6C38-43B1-9193-9984CFE57F5A}"/>
                </a:ext>
              </a:extLst>
            </p:cNvPr>
            <p:cNvSpPr/>
            <p:nvPr/>
          </p:nvSpPr>
          <p:spPr>
            <a:xfrm>
              <a:off x="3502170" y="158952"/>
              <a:ext cx="425062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요구사항 정의</a:t>
              </a:r>
              <a:r>
                <a:rPr lang="en-US" altLang="ko-KR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-</a:t>
              </a:r>
              <a:r>
                <a:rPr lang="ko-KR" altLang="en-US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기능적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860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모서리가 둥근 직사각형 4">
            <a:extLst>
              <a:ext uri="{FF2B5EF4-FFF2-40B4-BE49-F238E27FC236}">
                <a16:creationId xmlns:a16="http://schemas.microsoft.com/office/drawing/2014/main" id="{ACA6E482-80D0-45A4-8EC2-7022CBE97727}"/>
              </a:ext>
            </a:extLst>
          </p:cNvPr>
          <p:cNvSpPr/>
          <p:nvPr/>
        </p:nvSpPr>
        <p:spPr>
          <a:xfrm>
            <a:off x="2583766" y="1585679"/>
            <a:ext cx="8851596" cy="4760440"/>
          </a:xfrm>
          <a:prstGeom prst="roundRect">
            <a:avLst>
              <a:gd name="adj" fmla="val 4867"/>
            </a:avLst>
          </a:prstGeom>
          <a:solidFill>
            <a:srgbClr val="F9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6E0DF17-04B0-4F20-9557-152FE2F3B450}"/>
              </a:ext>
            </a:extLst>
          </p:cNvPr>
          <p:cNvSpPr txBox="1"/>
          <p:nvPr/>
        </p:nvSpPr>
        <p:spPr>
          <a:xfrm>
            <a:off x="2744417" y="2089195"/>
            <a:ext cx="638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>
                <a:solidFill>
                  <a:srgbClr val="595959"/>
                </a:solidFill>
              </a:rPr>
              <a:t>F3. </a:t>
            </a:r>
            <a:r>
              <a:rPr lang="ko-KR" altLang="en-US" b="1" dirty="0">
                <a:solidFill>
                  <a:srgbClr val="595959"/>
                </a:solidFill>
              </a:rPr>
              <a:t>카메라를 통해 식별된 손의 모션 인식으로 메뉴 주문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00F8B5B-0867-4DC2-8836-7F03AF249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476296"/>
              </p:ext>
            </p:extLst>
          </p:nvPr>
        </p:nvGraphicFramePr>
        <p:xfrm>
          <a:off x="2909663" y="2759655"/>
          <a:ext cx="8077200" cy="1375467"/>
        </p:xfrm>
        <a:graphic>
          <a:graphicData uri="http://schemas.openxmlformats.org/drawingml/2006/table">
            <a:tbl>
              <a:tblPr/>
              <a:tblGrid>
                <a:gridCol w="982034">
                  <a:extLst>
                    <a:ext uri="{9D8B030D-6E8A-4147-A177-3AD203B41FA5}">
                      <a16:colId xmlns:a16="http://schemas.microsoft.com/office/drawing/2014/main" val="2881816865"/>
                    </a:ext>
                  </a:extLst>
                </a:gridCol>
                <a:gridCol w="7095166">
                  <a:extLst>
                    <a:ext uri="{9D8B030D-6E8A-4147-A177-3AD203B41FA5}">
                      <a16:colId xmlns:a16="http://schemas.microsoft.com/office/drawing/2014/main" val="2320403717"/>
                    </a:ext>
                  </a:extLst>
                </a:gridCol>
              </a:tblGrid>
              <a:tr h="4680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FR-007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식별된 손가락의 개수와 일치하는 메뉴의 번호를 선택한다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557048"/>
                  </a:ext>
                </a:extLst>
              </a:tr>
              <a:tr h="4393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FR-008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식별된 손이 움직이는 방향으로 화면 전환한다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28291"/>
                  </a:ext>
                </a:extLst>
              </a:tr>
              <a:tr h="4680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FR-009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선택 후</a:t>
                      </a: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식별된 손가락의 개수만큼 메뉴의 수량을 선택한다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545909"/>
                  </a:ext>
                </a:extLst>
              </a:tr>
            </a:tbl>
          </a:graphicData>
        </a:graphic>
      </p:graphicFrame>
      <p:grpSp>
        <p:nvGrpSpPr>
          <p:cNvPr id="86" name="그룹 85">
            <a:extLst>
              <a:ext uri="{FF2B5EF4-FFF2-40B4-BE49-F238E27FC236}">
                <a16:creationId xmlns:a16="http://schemas.microsoft.com/office/drawing/2014/main" id="{DAB56EFA-0304-47B3-8D77-8D530ACAECAB}"/>
              </a:ext>
            </a:extLst>
          </p:cNvPr>
          <p:cNvGrpSpPr/>
          <p:nvPr/>
        </p:nvGrpSpPr>
        <p:grpSpPr>
          <a:xfrm>
            <a:off x="2897045" y="199658"/>
            <a:ext cx="4812601" cy="587721"/>
            <a:chOff x="2940196" y="125229"/>
            <a:chExt cx="4812601" cy="587721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93379223-A5B1-4627-8A53-85CAD878E8CF}"/>
                </a:ext>
              </a:extLst>
            </p:cNvPr>
            <p:cNvSpPr/>
            <p:nvPr/>
          </p:nvSpPr>
          <p:spPr>
            <a:xfrm>
              <a:off x="2940196" y="125229"/>
              <a:ext cx="561975" cy="56197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000" b="1" dirty="0"/>
                <a:t>2</a:t>
              </a:r>
              <a:endParaRPr lang="ko-KR" altLang="en-US" sz="3000" b="1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F61572C-2BEE-4FFA-86C2-772E7C4FBB9E}"/>
                </a:ext>
              </a:extLst>
            </p:cNvPr>
            <p:cNvSpPr/>
            <p:nvPr/>
          </p:nvSpPr>
          <p:spPr>
            <a:xfrm>
              <a:off x="3502170" y="158952"/>
              <a:ext cx="425062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요구사항 정의</a:t>
              </a:r>
              <a:r>
                <a:rPr lang="en-US" altLang="ko-KR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-</a:t>
              </a:r>
              <a:r>
                <a:rPr lang="ko-KR" altLang="en-US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기능적</a:t>
              </a: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36CDA08-8370-401A-90A6-122FDB3A5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92704"/>
              </p:ext>
            </p:extLst>
          </p:nvPr>
        </p:nvGraphicFramePr>
        <p:xfrm>
          <a:off x="2897045" y="4930668"/>
          <a:ext cx="8089818" cy="1242109"/>
        </p:xfrm>
        <a:graphic>
          <a:graphicData uri="http://schemas.openxmlformats.org/drawingml/2006/table">
            <a:tbl>
              <a:tblPr/>
              <a:tblGrid>
                <a:gridCol w="983568">
                  <a:extLst>
                    <a:ext uri="{9D8B030D-6E8A-4147-A177-3AD203B41FA5}">
                      <a16:colId xmlns:a16="http://schemas.microsoft.com/office/drawing/2014/main" val="1861183931"/>
                    </a:ext>
                  </a:extLst>
                </a:gridCol>
                <a:gridCol w="7106250">
                  <a:extLst>
                    <a:ext uri="{9D8B030D-6E8A-4147-A177-3AD203B41FA5}">
                      <a16:colId xmlns:a16="http://schemas.microsoft.com/office/drawing/2014/main" val="2793776190"/>
                    </a:ext>
                  </a:extLst>
                </a:gridCol>
              </a:tblGrid>
              <a:tr h="56577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FR-010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카드를 인식한다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836832"/>
                  </a:ext>
                </a:extLst>
              </a:tr>
              <a:tr h="67633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FR-011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주문한 메뉴의 금액을 결제한다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24954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F95252FC-2DBE-44AC-AB80-37B155991A0B}"/>
              </a:ext>
            </a:extLst>
          </p:cNvPr>
          <p:cNvSpPr txBox="1"/>
          <p:nvPr/>
        </p:nvSpPr>
        <p:spPr>
          <a:xfrm>
            <a:off x="2744417" y="4436250"/>
            <a:ext cx="638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>
                <a:solidFill>
                  <a:srgbClr val="595959"/>
                </a:solidFill>
              </a:rPr>
              <a:t>F4. </a:t>
            </a:r>
            <a:r>
              <a:rPr lang="ko-KR" altLang="en-US" b="1" dirty="0">
                <a:solidFill>
                  <a:srgbClr val="595959"/>
                </a:solidFill>
              </a:rPr>
              <a:t>카드 결제</a:t>
            </a:r>
          </a:p>
        </p:txBody>
      </p:sp>
    </p:spTree>
    <p:extLst>
      <p:ext uri="{BB962C8B-B14F-4D97-AF65-F5344CB8AC3E}">
        <p14:creationId xmlns:p14="http://schemas.microsoft.com/office/powerpoint/2010/main" val="139869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9" name="직각 삼각형 78"/>
          <p:cNvSpPr/>
          <p:nvPr/>
        </p:nvSpPr>
        <p:spPr>
          <a:xfrm rot="10800000" flipV="1">
            <a:off x="10782927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모서리가 둥근 직사각형 4">
            <a:extLst>
              <a:ext uri="{FF2B5EF4-FFF2-40B4-BE49-F238E27FC236}">
                <a16:creationId xmlns:a16="http://schemas.microsoft.com/office/drawing/2014/main" id="{70C78B29-87BA-485A-AB02-84D8B75CFA76}"/>
              </a:ext>
            </a:extLst>
          </p:cNvPr>
          <p:cNvSpPr/>
          <p:nvPr/>
        </p:nvSpPr>
        <p:spPr>
          <a:xfrm>
            <a:off x="2583766" y="1585679"/>
            <a:ext cx="8851596" cy="4760440"/>
          </a:xfrm>
          <a:prstGeom prst="roundRect">
            <a:avLst>
              <a:gd name="adj" fmla="val 4867"/>
            </a:avLst>
          </a:prstGeom>
          <a:solidFill>
            <a:srgbClr val="F9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63DBFE-B328-41FA-9BEC-30881FD09615}"/>
              </a:ext>
            </a:extLst>
          </p:cNvPr>
          <p:cNvSpPr txBox="1"/>
          <p:nvPr/>
        </p:nvSpPr>
        <p:spPr>
          <a:xfrm>
            <a:off x="2862872" y="1711184"/>
            <a:ext cx="638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>
                <a:solidFill>
                  <a:srgbClr val="595959"/>
                </a:solidFill>
              </a:rPr>
              <a:t>N1. </a:t>
            </a:r>
            <a:r>
              <a:rPr lang="ko-KR" altLang="en-US" b="1" dirty="0">
                <a:solidFill>
                  <a:srgbClr val="595959"/>
                </a:solidFill>
              </a:rPr>
              <a:t>운영 환경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9483C8F-956F-4DB5-AC4D-00C66484B597}"/>
              </a:ext>
            </a:extLst>
          </p:cNvPr>
          <p:cNvSpPr txBox="1"/>
          <p:nvPr/>
        </p:nvSpPr>
        <p:spPr>
          <a:xfrm>
            <a:off x="2862873" y="4121121"/>
            <a:ext cx="588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>
                <a:solidFill>
                  <a:srgbClr val="595959"/>
                </a:solidFill>
              </a:rPr>
              <a:t>N2. </a:t>
            </a:r>
            <a:r>
              <a:rPr lang="ko-KR" altLang="en-US" b="1" dirty="0">
                <a:solidFill>
                  <a:srgbClr val="595959"/>
                </a:solidFill>
              </a:rPr>
              <a:t>성능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8B85331-24A6-4A3C-BF1B-40CA1EE1C247}"/>
              </a:ext>
            </a:extLst>
          </p:cNvPr>
          <p:cNvGraphicFramePr>
            <a:graphicFrameLocks noGrp="1"/>
          </p:cNvGraphicFramePr>
          <p:nvPr/>
        </p:nvGraphicFramePr>
        <p:xfrm>
          <a:off x="2946400" y="2174066"/>
          <a:ext cx="8077200" cy="1728000"/>
        </p:xfrm>
        <a:graphic>
          <a:graphicData uri="http://schemas.openxmlformats.org/drawingml/2006/table">
            <a:tbl>
              <a:tblPr/>
              <a:tblGrid>
                <a:gridCol w="859169">
                  <a:extLst>
                    <a:ext uri="{9D8B030D-6E8A-4147-A177-3AD203B41FA5}">
                      <a16:colId xmlns:a16="http://schemas.microsoft.com/office/drawing/2014/main" val="2510851422"/>
                    </a:ext>
                  </a:extLst>
                </a:gridCol>
                <a:gridCol w="1137168">
                  <a:extLst>
                    <a:ext uri="{9D8B030D-6E8A-4147-A177-3AD203B41FA5}">
                      <a16:colId xmlns:a16="http://schemas.microsoft.com/office/drawing/2014/main" val="3503980116"/>
                    </a:ext>
                  </a:extLst>
                </a:gridCol>
                <a:gridCol w="6080863">
                  <a:extLst>
                    <a:ext uri="{9D8B030D-6E8A-4147-A177-3AD203B41FA5}">
                      <a16:colId xmlns:a16="http://schemas.microsoft.com/office/drawing/2014/main" val="3758454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NF-001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환경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사용자가 기계와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비접촉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환경에서 작동할 수 있어야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28061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NF-002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디스플레이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키오스크 디스플레이에 맞춰 인터페이스를 출력할 수 있도록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20369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NF-003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네트워크가 있는 환경에서 동작할 수 있도록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71611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NF-004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그래픽 형태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다양한 형태로 그래픽 형태들을 처리할 수 있어야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61708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00B5F9F-ABEB-4FB4-9FFA-BBD3CB3E0DF7}"/>
              </a:ext>
            </a:extLst>
          </p:cNvPr>
          <p:cNvGraphicFramePr>
            <a:graphicFrameLocks noGrp="1"/>
          </p:cNvGraphicFramePr>
          <p:nvPr/>
        </p:nvGraphicFramePr>
        <p:xfrm>
          <a:off x="2946401" y="4531474"/>
          <a:ext cx="8077200" cy="1708660"/>
        </p:xfrm>
        <a:graphic>
          <a:graphicData uri="http://schemas.openxmlformats.org/drawingml/2006/table">
            <a:tbl>
              <a:tblPr/>
              <a:tblGrid>
                <a:gridCol w="859168">
                  <a:extLst>
                    <a:ext uri="{9D8B030D-6E8A-4147-A177-3AD203B41FA5}">
                      <a16:colId xmlns:a16="http://schemas.microsoft.com/office/drawing/2014/main" val="3824743744"/>
                    </a:ext>
                  </a:extLst>
                </a:gridCol>
                <a:gridCol w="1137168">
                  <a:extLst>
                    <a:ext uri="{9D8B030D-6E8A-4147-A177-3AD203B41FA5}">
                      <a16:colId xmlns:a16="http://schemas.microsoft.com/office/drawing/2014/main" val="2397672806"/>
                    </a:ext>
                  </a:extLst>
                </a:gridCol>
                <a:gridCol w="6080864">
                  <a:extLst>
                    <a:ext uri="{9D8B030D-6E8A-4147-A177-3AD203B41FA5}">
                      <a16:colId xmlns:a16="http://schemas.microsoft.com/office/drawing/2014/main" val="781323087"/>
                    </a:ext>
                  </a:extLst>
                </a:gridCol>
              </a:tblGrid>
              <a:tr h="4271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NF-005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응답속도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사용자의 모션을 빠르게 인식 시켜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이내에 응답할 수 있게 한다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481697"/>
                  </a:ext>
                </a:extLst>
              </a:tr>
              <a:tr h="4271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NF-006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사용자 요청과 동시에 불러올 수 있어야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995702"/>
                  </a:ext>
                </a:extLst>
              </a:tr>
              <a:tr h="4271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NF-007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모션 인식 녹화를 위한 충분한 메모리를 가져야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276285"/>
                  </a:ext>
                </a:extLst>
              </a:tr>
              <a:tr h="4271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NF-008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복구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장애 발생 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이내 정상 상태로 복구되어야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490910"/>
                  </a:ext>
                </a:extLst>
              </a:tr>
            </a:tbl>
          </a:graphicData>
        </a:graphic>
      </p:graphicFrame>
      <p:grpSp>
        <p:nvGrpSpPr>
          <p:cNvPr id="88" name="그룹 87">
            <a:extLst>
              <a:ext uri="{FF2B5EF4-FFF2-40B4-BE49-F238E27FC236}">
                <a16:creationId xmlns:a16="http://schemas.microsoft.com/office/drawing/2014/main" id="{66209C34-79E4-4DF3-9509-FDC3D7A0A1D5}"/>
              </a:ext>
            </a:extLst>
          </p:cNvPr>
          <p:cNvGrpSpPr/>
          <p:nvPr/>
        </p:nvGrpSpPr>
        <p:grpSpPr>
          <a:xfrm>
            <a:off x="2897045" y="199658"/>
            <a:ext cx="5350484" cy="587721"/>
            <a:chOff x="2940196" y="125229"/>
            <a:chExt cx="5350484" cy="587721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DE7FC9A-662E-449D-89C6-46F8B4446042}"/>
                </a:ext>
              </a:extLst>
            </p:cNvPr>
            <p:cNvSpPr/>
            <p:nvPr/>
          </p:nvSpPr>
          <p:spPr>
            <a:xfrm>
              <a:off x="2940196" y="125229"/>
              <a:ext cx="561975" cy="561975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000" b="1" dirty="0"/>
                <a:t>2</a:t>
              </a:r>
              <a:endParaRPr lang="ko-KR" altLang="en-US" sz="3000" b="1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76F934E-DF61-47F0-BD55-50F6ACE05EA3}"/>
                </a:ext>
              </a:extLst>
            </p:cNvPr>
            <p:cNvSpPr/>
            <p:nvPr/>
          </p:nvSpPr>
          <p:spPr>
            <a:xfrm>
              <a:off x="3502170" y="158952"/>
              <a:ext cx="478851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요구사항 정의</a:t>
              </a:r>
              <a:r>
                <a:rPr lang="en-US" altLang="ko-KR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-</a:t>
              </a:r>
              <a:r>
                <a:rPr lang="ko-KR" altLang="en-US" sz="3000" b="1" dirty="0">
                  <a:solidFill>
                    <a:srgbClr val="595959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비기능적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496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2922</Words>
  <Application>Microsoft Office PowerPoint</Application>
  <PresentationFormat>와이드스크린</PresentationFormat>
  <Paragraphs>815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맑은 고딕</vt:lpstr>
      <vt:lpstr>야놀자 야체 B</vt:lpstr>
      <vt:lpstr>한컴바탕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해경</dc:creator>
  <cp:lastModifiedBy>정 해경</cp:lastModifiedBy>
  <cp:revision>29</cp:revision>
  <dcterms:created xsi:type="dcterms:W3CDTF">2020-12-05T14:18:29Z</dcterms:created>
  <dcterms:modified xsi:type="dcterms:W3CDTF">2020-12-07T07:48:03Z</dcterms:modified>
</cp:coreProperties>
</file>