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sldIdLst>
    <p:sldId id="269" r:id="rId2"/>
    <p:sldId id="256" r:id="rId3"/>
    <p:sldId id="270" r:id="rId4"/>
    <p:sldId id="271" r:id="rId5"/>
    <p:sldId id="272" r:id="rId6"/>
    <p:sldId id="275" r:id="rId7"/>
    <p:sldId id="273" r:id="rId8"/>
    <p:sldId id="274" r:id="rId9"/>
    <p:sldId id="261" r:id="rId10"/>
    <p:sldId id="266" r:id="rId11"/>
    <p:sldId id="263" r:id="rId12"/>
    <p:sldId id="265" r:id="rId13"/>
    <p:sldId id="267" r:id="rId14"/>
    <p:sldId id="268" r:id="rId15"/>
    <p:sldId id="258" r:id="rId16"/>
    <p:sldId id="259" r:id="rId17"/>
    <p:sldId id="276" r:id="rId18"/>
    <p:sldId id="277" r:id="rId19"/>
    <p:sldId id="264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79DFF"/>
    <a:srgbClr val="AAECFE"/>
    <a:srgbClr val="A78EF1"/>
    <a:srgbClr val="9AD3FE"/>
    <a:srgbClr val="A7A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>
        <p:scale>
          <a:sx n="50" d="100"/>
          <a:sy n="50" d="100"/>
        </p:scale>
        <p:origin x="1699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06C75-2C3A-4E49-BEFC-B0697626F828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8B566-559C-479B-A40C-25262C89F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3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5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1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94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7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168248" y="855749"/>
            <a:ext cx="3867248" cy="4411393"/>
            <a:chOff x="3812357" y="899291"/>
            <a:chExt cx="3867248" cy="4411393"/>
          </a:xfrm>
        </p:grpSpPr>
        <p:sp>
          <p:nvSpPr>
            <p:cNvPr id="13" name="도넛 12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달 9"/>
            <p:cNvSpPr/>
            <p:nvPr/>
          </p:nvSpPr>
          <p:spPr>
            <a:xfrm rot="15300000">
              <a:off x="5112513" y="2330332"/>
              <a:ext cx="1694688" cy="3389376"/>
            </a:xfrm>
            <a:prstGeom prst="moon">
              <a:avLst>
                <a:gd name="adj" fmla="val 15778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달 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달 4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21223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달 8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10357"/>
              </a:avLst>
            </a:prstGeom>
            <a:solidFill>
              <a:srgbClr val="81D5FF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달 5"/>
            <p:cNvSpPr/>
            <p:nvPr/>
          </p:nvSpPr>
          <p:spPr>
            <a:xfrm rot="15300000">
              <a:off x="5112512" y="2330332"/>
              <a:ext cx="1694688" cy="3389376"/>
            </a:xfrm>
            <a:prstGeom prst="moon">
              <a:avLst>
                <a:gd name="adj" fmla="val 10749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366984" y="2684525"/>
            <a:ext cx="4436768" cy="12852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/>
              <a:t>모션인식 키오스크</a:t>
            </a:r>
            <a:endParaRPr lang="en-US" altLang="ko-KR" sz="36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02-12</a:t>
            </a:r>
            <a:endParaRPr lang="ko-KR" altLang="en-US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6970" y="5406498"/>
            <a:ext cx="60375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소프트웨어학과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ea typeface="휴먼명조"/>
              </a:rPr>
              <a:t>2018038034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김지혜</a:t>
            </a:r>
            <a:endParaRPr lang="en-US" altLang="ko-KR" sz="1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소프트웨어학과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ea typeface="휴먼명조"/>
              </a:rPr>
              <a:t>2017038062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정해경</a:t>
            </a:r>
            <a:endParaRPr lang="en-US" altLang="ko-KR" sz="1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소프트웨어학과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ea typeface="휴먼명조"/>
              </a:rPr>
              <a:t>2018038020</a:t>
            </a:r>
            <a:r>
              <a:rPr lang="en-US" altLang="ko-KR" sz="1600" kern="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박정은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0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32387" y="321022"/>
            <a:ext cx="4851655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선행기술 조사 분석 </a:t>
            </a:r>
            <a:r>
              <a:rPr lang="en-US" altLang="ko-KR" sz="2800" b="1" kern="0" dirty="0"/>
              <a:t>-</a:t>
            </a:r>
            <a:r>
              <a:rPr lang="ko-KR" altLang="en-US" sz="2800" b="1" kern="0" dirty="0"/>
              <a:t>논문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3.1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9BB3CA-12D0-4E93-85D2-1C592A597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511651" y="1412028"/>
            <a:ext cx="4624238" cy="48595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A8CB515-1027-4FB2-94C8-C15CAA5F3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66"/>
          <a:stretch/>
        </p:blipFill>
        <p:spPr>
          <a:xfrm>
            <a:off x="6234526" y="1412028"/>
            <a:ext cx="4624238" cy="49600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CF5E37-0A97-42E5-A9EE-73A528542B10}"/>
              </a:ext>
            </a:extLst>
          </p:cNvPr>
          <p:cNvSpPr/>
          <p:nvPr/>
        </p:nvSpPr>
        <p:spPr>
          <a:xfrm>
            <a:off x="1511651" y="1012000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표 </a:t>
            </a:r>
            <a:r>
              <a:rPr lang="en-US" altLang="ko-KR" dirty="0"/>
              <a:t>1. </a:t>
            </a:r>
            <a:r>
              <a:rPr lang="ko-KR" altLang="en-US" dirty="0"/>
              <a:t>사용자 모션 인식 함수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BF903-046C-4E98-9ADA-EE7050D5846B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기술</a:t>
            </a:r>
          </a:p>
        </p:txBody>
      </p:sp>
    </p:spTree>
    <p:extLst>
      <p:ext uri="{BB962C8B-B14F-4D97-AF65-F5344CB8AC3E}">
        <p14:creationId xmlns:p14="http://schemas.microsoft.com/office/powerpoint/2010/main" val="411190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75141" y="363897"/>
            <a:ext cx="4851655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선행기술 조사 분석 </a:t>
            </a:r>
            <a:r>
              <a:rPr lang="en-US" altLang="ko-KR" sz="2800" b="1" kern="0" dirty="0"/>
              <a:t>-</a:t>
            </a:r>
            <a:r>
              <a:rPr lang="ko-KR" altLang="en-US" sz="2800" b="1" kern="0" dirty="0"/>
              <a:t>특허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3.1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8255118" y="2049324"/>
            <a:ext cx="3563478" cy="2021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마이크로소프트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인간 타겟의 공중 동작을 이용한 유저 인터페이스를 동작시키는 방법</a:t>
            </a:r>
            <a:br>
              <a:rPr lang="ko-KR" altLang="en-US" sz="1600" dirty="0"/>
            </a:br>
            <a:endParaRPr lang="ko-KR" altLang="en-US" sz="1100" dirty="0">
              <a:solidFill>
                <a:srgbClr val="CABFBE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9729" y="4162018"/>
            <a:ext cx="3138186" cy="915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/>
              <a:t>Leap Motion</a:t>
            </a:r>
          </a:p>
          <a:p>
            <a:pPr algn="r">
              <a:lnSpc>
                <a:spcPct val="150000"/>
              </a:lnSpc>
            </a:pPr>
            <a:r>
              <a:rPr lang="en-US" altLang="ko-KR" dirty="0"/>
              <a:t>IR</a:t>
            </a:r>
            <a:r>
              <a:rPr lang="ko-KR" altLang="en-US" dirty="0"/>
              <a:t>센서를 이용한 모션인식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516EC2-8E93-4C70-A6CF-E5822461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647" y="2186952"/>
            <a:ext cx="2363602" cy="158340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AE0E72-9ED0-4340-BB6F-E5DDB0BF50A7}"/>
              </a:ext>
            </a:extLst>
          </p:cNvPr>
          <p:cNvCxnSpPr>
            <a:cxnSpLocks/>
          </p:cNvCxnSpPr>
          <p:nvPr/>
        </p:nvCxnSpPr>
        <p:spPr>
          <a:xfrm>
            <a:off x="567894" y="3982220"/>
            <a:ext cx="11419622" cy="0"/>
          </a:xfrm>
          <a:prstGeom prst="line">
            <a:avLst/>
          </a:prstGeom>
          <a:ln w="38100">
            <a:solidFill>
              <a:srgbClr val="87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EEB7F9E-DB68-47D9-87A1-E2418F4D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516" y="4071213"/>
            <a:ext cx="2376491" cy="15600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9A8DD2-3601-429E-AC82-1E4A128A3B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83" r="13692"/>
          <a:stretch/>
        </p:blipFill>
        <p:spPr>
          <a:xfrm>
            <a:off x="5891516" y="2035015"/>
            <a:ext cx="2363602" cy="1583409"/>
          </a:xfrm>
          <a:prstGeom prst="rect">
            <a:avLst/>
          </a:prstGeom>
        </p:spPr>
      </p:pic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80E37A1-88BB-44C1-A180-876525AA8E51}"/>
              </a:ext>
            </a:extLst>
          </p:cNvPr>
          <p:cNvCxnSpPr>
            <a:cxnSpLocks/>
          </p:cNvCxnSpPr>
          <p:nvPr/>
        </p:nvCxnSpPr>
        <p:spPr>
          <a:xfrm>
            <a:off x="5891516" y="1608881"/>
            <a:ext cx="0" cy="4746678"/>
          </a:xfrm>
          <a:prstGeom prst="line">
            <a:avLst/>
          </a:prstGeom>
          <a:ln w="38100">
            <a:solidFill>
              <a:srgbClr val="87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8299809" y="4093657"/>
            <a:ext cx="4059933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팬택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베가 </a:t>
            </a:r>
            <a:r>
              <a:rPr lang="en-US" altLang="ko-KR" dirty="0"/>
              <a:t>IR</a:t>
            </a:r>
            <a:r>
              <a:rPr lang="ko-KR" altLang="en-US" dirty="0"/>
              <a:t>센서를 이용한 모션인식</a:t>
            </a:r>
            <a:br>
              <a:rPr lang="ko-KR" altLang="en-US" sz="1600" dirty="0"/>
            </a:br>
            <a:endParaRPr lang="ko-KR" altLang="en-US" sz="1100" dirty="0">
              <a:solidFill>
                <a:srgbClr val="CABFBE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5C427B-2318-435F-8CA7-72F9CCC3E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942" y="4200098"/>
            <a:ext cx="2058841" cy="146497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389729" y="2886467"/>
            <a:ext cx="3138186" cy="915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/>
              <a:t>APPLE</a:t>
            </a:r>
            <a:endParaRPr lang="en-US" altLang="ko-KR" sz="1600" b="1" dirty="0"/>
          </a:p>
          <a:p>
            <a:pPr algn="r">
              <a:lnSpc>
                <a:spcPct val="150000"/>
              </a:lnSpc>
            </a:pPr>
            <a:r>
              <a:rPr lang="en-US" altLang="ko-KR" dirty="0"/>
              <a:t>Working with 3D objects</a:t>
            </a:r>
            <a:endParaRPr lang="ko-KR" altLang="en-US" sz="20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D441D7-9071-443A-A898-79A5365F4271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기술</a:t>
            </a:r>
          </a:p>
        </p:txBody>
      </p:sp>
    </p:spTree>
    <p:extLst>
      <p:ext uri="{BB962C8B-B14F-4D97-AF65-F5344CB8AC3E}">
        <p14:creationId xmlns:p14="http://schemas.microsoft.com/office/powerpoint/2010/main" val="297346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54735" y="372808"/>
            <a:ext cx="6691171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선행기술 조사 분석 </a:t>
            </a:r>
            <a:r>
              <a:rPr lang="en-US" altLang="ko-KR" sz="2800" b="1" kern="0" dirty="0"/>
              <a:t>-</a:t>
            </a:r>
            <a:r>
              <a:rPr lang="ko-KR" altLang="en-US" sz="2800" b="1" kern="0" dirty="0"/>
              <a:t>상용제품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3.1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pic>
        <p:nvPicPr>
          <p:cNvPr id="2057" name="_x405968584">
            <a:extLst>
              <a:ext uri="{FF2B5EF4-FFF2-40B4-BE49-F238E27FC236}">
                <a16:creationId xmlns:a16="http://schemas.microsoft.com/office/drawing/2014/main" id="{68C0618A-478E-45A2-9428-A69DBBF74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6" t="4330" r="7025"/>
          <a:stretch/>
        </p:blipFill>
        <p:spPr bwMode="auto">
          <a:xfrm>
            <a:off x="4377776" y="1705090"/>
            <a:ext cx="3320215" cy="2244970"/>
          </a:xfrm>
          <a:prstGeom prst="rect">
            <a:avLst/>
          </a:prstGeom>
          <a:noFill/>
          <a:ln w="57150">
            <a:solidFill>
              <a:srgbClr val="9AD3F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_x405967864">
            <a:extLst>
              <a:ext uri="{FF2B5EF4-FFF2-40B4-BE49-F238E27FC236}">
                <a16:creationId xmlns:a16="http://schemas.microsoft.com/office/drawing/2014/main" id="{B22AE889-E5FC-4EC3-A1E1-EFFB07CD4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750" y="1705090"/>
            <a:ext cx="3303115" cy="2244970"/>
          </a:xfrm>
          <a:prstGeom prst="rect">
            <a:avLst/>
          </a:prstGeom>
          <a:noFill/>
          <a:ln w="57150">
            <a:solidFill>
              <a:srgbClr val="A78EF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3B323-0DD0-4CE7-8CE6-E5326D8B1FD3}"/>
              </a:ext>
            </a:extLst>
          </p:cNvPr>
          <p:cNvSpPr/>
          <p:nvPr/>
        </p:nvSpPr>
        <p:spPr>
          <a:xfrm>
            <a:off x="8303947" y="4226959"/>
            <a:ext cx="3604134" cy="52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127000" algn="just" fontAlgn="base">
              <a:lnSpc>
                <a:spcPct val="160000"/>
              </a:lnSpc>
            </a:pPr>
            <a:r>
              <a:rPr lang="ko-KR" altLang="en-US" sz="2000" b="1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모션인식 포토 키오스크</a:t>
            </a:r>
            <a:endParaRPr lang="ko-KR" altLang="en-US" sz="2000" b="1" kern="0" spc="-50" dirty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B7312AE-345A-4AF9-A684-ED3389DDB1AD}"/>
              </a:ext>
            </a:extLst>
          </p:cNvPr>
          <p:cNvSpPr/>
          <p:nvPr/>
        </p:nvSpPr>
        <p:spPr>
          <a:xfrm>
            <a:off x="4672897" y="4290342"/>
            <a:ext cx="2951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Air gesture navigation 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172D60B-B843-4122-ABEC-747955C4BA86}"/>
              </a:ext>
            </a:extLst>
          </p:cNvPr>
          <p:cNvSpPr/>
          <p:nvPr/>
        </p:nvSpPr>
        <p:spPr>
          <a:xfrm>
            <a:off x="1391603" y="4290342"/>
            <a:ext cx="2951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Leap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B3A1427-951D-4C89-A48B-976145D5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3" y="1705090"/>
            <a:ext cx="3320215" cy="2244970"/>
          </a:xfrm>
          <a:prstGeom prst="rect">
            <a:avLst/>
          </a:prstGeom>
          <a:ln w="57150">
            <a:solidFill>
              <a:srgbClr val="AAECFE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4482BC-B92C-40DE-B610-E2774A79F8FB}"/>
              </a:ext>
            </a:extLst>
          </p:cNvPr>
          <p:cNvSpPr txBox="1"/>
          <p:nvPr/>
        </p:nvSpPr>
        <p:spPr>
          <a:xfrm>
            <a:off x="781167" y="4753835"/>
            <a:ext cx="3320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동작 인식 센서 내장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짧은 거리 동작 인식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세밀한 움직임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적외선 카메라</a:t>
            </a:r>
            <a:r>
              <a:rPr lang="en-US" altLang="ko-KR" dirty="0"/>
              <a:t>-&gt;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VR </a:t>
            </a:r>
            <a:r>
              <a:rPr lang="ko-KR" altLang="en-US" dirty="0"/>
              <a:t>사용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11316B-0F87-4B3B-A9F8-C8CDAF08A18E}"/>
              </a:ext>
            </a:extLst>
          </p:cNvPr>
          <p:cNvSpPr txBox="1"/>
          <p:nvPr/>
        </p:nvSpPr>
        <p:spPr>
          <a:xfrm>
            <a:off x="4488513" y="4826900"/>
            <a:ext cx="3320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센서기반 손 제스처 탐색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Up, Down, Right, Left, Enter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F03F29C-173B-4D7F-8B4A-DBEA69DAF0AC}"/>
              </a:ext>
            </a:extLst>
          </p:cNvPr>
          <p:cNvSpPr txBox="1"/>
          <p:nvPr/>
        </p:nvSpPr>
        <p:spPr>
          <a:xfrm>
            <a:off x="8445906" y="4829744"/>
            <a:ext cx="332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손 제스처로 촬영 명령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모션 인식 줌 인</a:t>
            </a:r>
            <a:r>
              <a:rPr lang="en-US" altLang="ko-KR" dirty="0"/>
              <a:t>, </a:t>
            </a:r>
            <a:r>
              <a:rPr lang="ko-KR" altLang="en-US" dirty="0"/>
              <a:t>줌 아웃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D54275F-86CB-49E6-802C-1E64152AA536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기술</a:t>
            </a:r>
          </a:p>
        </p:txBody>
      </p:sp>
    </p:spTree>
    <p:extLst>
      <p:ext uri="{BB962C8B-B14F-4D97-AF65-F5344CB8AC3E}">
        <p14:creationId xmlns:p14="http://schemas.microsoft.com/office/powerpoint/2010/main" val="54600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32387" y="363897"/>
            <a:ext cx="9081401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주요 기능 도출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3.2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0C921-6CD9-4ACF-BC07-7D01552FDBF9}"/>
              </a:ext>
            </a:extLst>
          </p:cNvPr>
          <p:cNvSpPr txBox="1"/>
          <p:nvPr/>
        </p:nvSpPr>
        <p:spPr>
          <a:xfrm>
            <a:off x="1732386" y="1823363"/>
            <a:ext cx="9829693" cy="433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모션 인식을 적용할 프로그램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주변에서 쉽게 찾아볼 수 있는 매장 주문 결제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사용자 모션 인식 함수 </a:t>
            </a:r>
            <a:r>
              <a:rPr lang="en-US" altLang="ko-KR" sz="2000" b="1" dirty="0"/>
              <a:t>&amp; OpenCV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손을 좌우로 넘기는 제스처나 손가락의 개수를 셀 수 있도록 함수를 확장하여 사용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인식한 함수로 프로그램 제어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모션 수행 시 프로그램이 학습된 결과를 수행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E7AAB9-5975-4F0F-AFE1-661A6B62FBBF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기술</a:t>
            </a:r>
          </a:p>
        </p:txBody>
      </p:sp>
    </p:spTree>
    <p:extLst>
      <p:ext uri="{BB962C8B-B14F-4D97-AF65-F5344CB8AC3E}">
        <p14:creationId xmlns:p14="http://schemas.microsoft.com/office/powerpoint/2010/main" val="50725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32387" y="351269"/>
            <a:ext cx="5645817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오픈소스 소프트웨어 활용 방안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3.3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92A58-DB41-4EF8-8C35-F2A43B5A836C}"/>
              </a:ext>
            </a:extLst>
          </p:cNvPr>
          <p:cNvSpPr txBox="1"/>
          <p:nvPr/>
        </p:nvSpPr>
        <p:spPr>
          <a:xfrm>
            <a:off x="1692107" y="2290160"/>
            <a:ext cx="8016240" cy="380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dirty="0"/>
              <a:t>피부색</a:t>
            </a:r>
            <a:r>
              <a:rPr lang="en-US" altLang="ko-KR" sz="2000" dirty="0"/>
              <a:t>(Skin Color)</a:t>
            </a:r>
            <a:r>
              <a:rPr lang="ko-KR" altLang="en-US" sz="2000" dirty="0"/>
              <a:t>를 이용한 손 후보영역</a:t>
            </a:r>
            <a:r>
              <a:rPr lang="en-US" altLang="ko-KR" sz="2000" dirty="0"/>
              <a:t>(mask) </a:t>
            </a:r>
            <a:r>
              <a:rPr lang="ko-KR" altLang="en-US" sz="2000" dirty="0"/>
              <a:t>검출</a:t>
            </a:r>
          </a:p>
          <a:p>
            <a:pPr>
              <a:lnSpc>
                <a:spcPct val="25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손바닥 중심점 검출</a:t>
            </a:r>
          </a:p>
          <a:p>
            <a:pPr>
              <a:lnSpc>
                <a:spcPct val="250000"/>
              </a:lnSpc>
            </a:pPr>
            <a:r>
              <a:rPr lang="en-US" altLang="ko-KR" sz="2000" dirty="0"/>
              <a:t>3. </a:t>
            </a:r>
            <a:r>
              <a:rPr lang="ko-KR" altLang="en-US" sz="2000" dirty="0"/>
              <a:t>손가락 개수 세기</a:t>
            </a:r>
          </a:p>
          <a:p>
            <a:pPr>
              <a:lnSpc>
                <a:spcPct val="250000"/>
              </a:lnSpc>
            </a:pPr>
            <a:r>
              <a:rPr lang="en-US" altLang="ko-KR" sz="2000" dirty="0"/>
              <a:t>4.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ConvexHull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ConvexityDefect</a:t>
            </a:r>
            <a:r>
              <a:rPr lang="ko-KR" altLang="en-US" sz="2000" dirty="0"/>
              <a:t>를 이용한 손 끝점 찾기</a:t>
            </a:r>
          </a:p>
          <a:p>
            <a:pPr>
              <a:lnSpc>
                <a:spcPct val="250000"/>
              </a:lnSpc>
            </a:pPr>
            <a:r>
              <a:rPr lang="en-US" altLang="ko-KR" sz="2000" dirty="0"/>
              <a:t>5. </a:t>
            </a:r>
            <a:r>
              <a:rPr lang="ko-KR" altLang="en-US" sz="2000" dirty="0"/>
              <a:t>여러 손 검출</a:t>
            </a:r>
            <a:endParaRPr lang="en-US" altLang="ko-KR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F1766C-7495-4554-AA4F-D46F9429D7F0}"/>
              </a:ext>
            </a:extLst>
          </p:cNvPr>
          <p:cNvSpPr txBox="1"/>
          <p:nvPr/>
        </p:nvSpPr>
        <p:spPr>
          <a:xfrm>
            <a:off x="1546985" y="1766680"/>
            <a:ext cx="5034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OpenCV</a:t>
            </a:r>
            <a:r>
              <a:rPr lang="ko-KR" altLang="en-US" sz="2400" b="1" dirty="0"/>
              <a:t>를 이용한 손 동작 인식</a:t>
            </a:r>
            <a:endParaRPr lang="en-US" altLang="ko-KR" sz="2400" b="1" dirty="0"/>
          </a:p>
          <a:p>
            <a:endParaRPr lang="ko-KR" altLang="en-US" sz="24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AD91C04-2B5D-4786-9ABD-76C5031BC768}"/>
              </a:ext>
            </a:extLst>
          </p:cNvPr>
          <p:cNvSpPr/>
          <p:nvPr/>
        </p:nvSpPr>
        <p:spPr>
          <a:xfrm>
            <a:off x="1000137" y="1494561"/>
            <a:ext cx="10273605" cy="4856521"/>
          </a:xfrm>
          <a:prstGeom prst="roundRect">
            <a:avLst>
              <a:gd name="adj" fmla="val 11521"/>
            </a:avLst>
          </a:prstGeom>
          <a:noFill/>
          <a:ln w="38100">
            <a:solidFill>
              <a:srgbClr val="A78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674C20-3B30-48EB-9200-71268008E132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기술</a:t>
            </a:r>
          </a:p>
        </p:txBody>
      </p:sp>
    </p:spTree>
    <p:extLst>
      <p:ext uri="{BB962C8B-B14F-4D97-AF65-F5344CB8AC3E}">
        <p14:creationId xmlns:p14="http://schemas.microsoft.com/office/powerpoint/2010/main" val="94090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32387" y="434736"/>
            <a:ext cx="9368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키워드 선정 사유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endParaRPr lang="en-US" altLang="ko-KR" sz="28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3.4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86477" y="3104794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프로젝트의 핵심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HW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16514F-A4DA-4804-94BE-8264DDA702EA}"/>
              </a:ext>
            </a:extLst>
          </p:cNvPr>
          <p:cNvSpPr/>
          <p:nvPr/>
        </p:nvSpPr>
        <p:spPr>
          <a:xfrm>
            <a:off x="6167661" y="3116598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프로젝트의 중심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SW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948387-CEC9-41D2-9C08-D83DE2E948C6}"/>
              </a:ext>
            </a:extLst>
          </p:cNvPr>
          <p:cNvSpPr/>
          <p:nvPr/>
        </p:nvSpPr>
        <p:spPr>
          <a:xfrm>
            <a:off x="4796707" y="5693259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모션인식을 위한 주 기술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445D1A-E2E1-4BF6-BBCF-3A27F8C1C647}"/>
              </a:ext>
            </a:extLst>
          </p:cNvPr>
          <p:cNvSpPr/>
          <p:nvPr/>
        </p:nvSpPr>
        <p:spPr>
          <a:xfrm>
            <a:off x="3482924" y="1258871"/>
            <a:ext cx="1777520" cy="169055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키오스크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DFCB424-D75C-47F4-AD95-667B7759247A}"/>
              </a:ext>
            </a:extLst>
          </p:cNvPr>
          <p:cNvSpPr/>
          <p:nvPr/>
        </p:nvSpPr>
        <p:spPr>
          <a:xfrm>
            <a:off x="6506938" y="1187499"/>
            <a:ext cx="1842588" cy="1764453"/>
          </a:xfrm>
          <a:prstGeom prst="ellipse">
            <a:avLst/>
          </a:prstGeom>
          <a:solidFill>
            <a:srgbClr val="9AD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모션인식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E8721B-34D6-49B2-AA69-E2602371D9B5}"/>
              </a:ext>
            </a:extLst>
          </p:cNvPr>
          <p:cNvSpPr/>
          <p:nvPr/>
        </p:nvSpPr>
        <p:spPr>
          <a:xfrm>
            <a:off x="8298380" y="3824304"/>
            <a:ext cx="1801324" cy="1795986"/>
          </a:xfrm>
          <a:prstGeom prst="ellipse">
            <a:avLst/>
          </a:prstGeom>
          <a:solidFill>
            <a:srgbClr val="A7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딥러닝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F04A8E-82EA-4B5A-863B-37E5C1637507}"/>
              </a:ext>
            </a:extLst>
          </p:cNvPr>
          <p:cNvSpPr/>
          <p:nvPr/>
        </p:nvSpPr>
        <p:spPr>
          <a:xfrm>
            <a:off x="5124489" y="3824304"/>
            <a:ext cx="1831231" cy="18097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인공지능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936E50A-BA3D-4A3A-B9FC-FA189E926BF4}"/>
              </a:ext>
            </a:extLst>
          </p:cNvPr>
          <p:cNvSpPr/>
          <p:nvPr/>
        </p:nvSpPr>
        <p:spPr>
          <a:xfrm>
            <a:off x="1973590" y="3824304"/>
            <a:ext cx="1842588" cy="18097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언택트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B0B486-EC3C-4ABC-B4BF-70115356DB8C}"/>
              </a:ext>
            </a:extLst>
          </p:cNvPr>
          <p:cNvSpPr/>
          <p:nvPr/>
        </p:nvSpPr>
        <p:spPr>
          <a:xfrm>
            <a:off x="1511651" y="5723249"/>
            <a:ext cx="301548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 코로나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상황에 가장 핵심 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키워드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1219BB-64F8-43FE-B26D-9A6421161FF3}"/>
              </a:ext>
            </a:extLst>
          </p:cNvPr>
          <p:cNvSpPr/>
          <p:nvPr/>
        </p:nvSpPr>
        <p:spPr>
          <a:xfrm>
            <a:off x="6506938" y="3356224"/>
            <a:ext cx="252114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79A55F-AEED-4C07-9435-97C2D0876D2E}"/>
              </a:ext>
            </a:extLst>
          </p:cNvPr>
          <p:cNvSpPr/>
          <p:nvPr/>
        </p:nvSpPr>
        <p:spPr>
          <a:xfrm>
            <a:off x="7938471" y="5668350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모션인식을 위한 주 기술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F73367-DEA7-49F6-93F0-31433891C4EE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기술</a:t>
            </a:r>
          </a:p>
        </p:txBody>
      </p:sp>
    </p:spTree>
    <p:extLst>
      <p:ext uri="{BB962C8B-B14F-4D97-AF65-F5344CB8AC3E}">
        <p14:creationId xmlns:p14="http://schemas.microsoft.com/office/powerpoint/2010/main" val="394980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54735" y="429973"/>
            <a:ext cx="3789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j-lt"/>
              </a:rPr>
              <a:t>개발 절차 모형</a:t>
            </a:r>
            <a:endParaRPr lang="en-US" altLang="ko-KR" sz="2800" b="1" dirty="0">
              <a:latin typeface="+mj-lt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4.1</a:t>
            </a:r>
            <a:endParaRPr lang="ko-KR" altLang="en-US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96050" y="2963487"/>
            <a:ext cx="11262868" cy="2996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√ 기능에 대한 요구사항의 변경이 자주 발생할 것으로 예상</a:t>
            </a:r>
            <a:endParaRPr lang="en-US" altLang="ko-KR" sz="16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√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b="1" dirty="0">
                <a:latin typeface="+mj-lt"/>
              </a:rPr>
              <a:t>짧은 개발 주기 반복 </a:t>
            </a:r>
            <a:r>
              <a:rPr lang="ko-KR" altLang="en-US" sz="1600" dirty="0">
                <a:latin typeface="+mj-lt"/>
              </a:rPr>
              <a:t>→ 프로젝트 진행상황 수시로 확인</a:t>
            </a:r>
            <a:endParaRPr lang="en-US" altLang="ko-KR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</a:rPr>
              <a:t>   </a:t>
            </a:r>
            <a:r>
              <a:rPr lang="ko-KR" altLang="ko-KR" sz="1600" dirty="0">
                <a:latin typeface="+mj-lt"/>
              </a:rPr>
              <a:t>⇒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위험 요소 최소화</a:t>
            </a:r>
            <a:endParaRPr lang="en-US" altLang="ko-KR" sz="16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j-lt"/>
              </a:rPr>
              <a:t>√ </a:t>
            </a:r>
            <a:r>
              <a:rPr lang="ko-KR" altLang="en-US" sz="1800" kern="0" spc="0" dirty="0">
                <a:effectLst/>
                <a:latin typeface="+mj-lt"/>
                <a:ea typeface="맑은 고딕" panose="020B0503020000020004" pitchFamily="50" charset="-127"/>
              </a:rPr>
              <a:t>개발 절차 모형과 함께 분석</a:t>
            </a:r>
            <a:r>
              <a:rPr lang="en-US" altLang="ko-KR" sz="1800" kern="0" spc="0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effectLst/>
                <a:latin typeface="+mj-lt"/>
                <a:ea typeface="맑은 고딕" panose="020B0503020000020004" pitchFamily="50" charset="-127"/>
              </a:rPr>
              <a:t>설계 위한 방법론 </a:t>
            </a:r>
            <a:r>
              <a:rPr lang="en-US" altLang="ko-KR" sz="1800" kern="0" dirty="0">
                <a:latin typeface="+mj-lt"/>
                <a:ea typeface="맑은 고딕" panose="020B0503020000020004" pitchFamily="50" charset="-127"/>
              </a:rPr>
              <a:t>: </a:t>
            </a:r>
            <a:r>
              <a:rPr lang="ko-KR" altLang="en-US" sz="1800" b="1" dirty="0">
                <a:solidFill>
                  <a:srgbClr val="0000FF"/>
                </a:solidFill>
                <a:latin typeface="+mj-lt"/>
              </a:rPr>
              <a:t>구조적 방법론 </a:t>
            </a:r>
            <a:endParaRPr lang="en-US" altLang="ko-KR" sz="1800" b="1" dirty="0">
              <a:solidFill>
                <a:srgbClr val="0000FF"/>
              </a:solidFill>
              <a:latin typeface="+mj-lt"/>
            </a:endParaRPr>
          </a:p>
          <a:p>
            <a:pPr marL="0" marR="0" indent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lt"/>
              </a:rPr>
              <a:t>→  </a:t>
            </a:r>
            <a:r>
              <a:rPr lang="ko-KR" altLang="en-US" sz="1600" kern="0" spc="0" dirty="0">
                <a:effectLst/>
                <a:latin typeface="+mj-lt"/>
                <a:ea typeface="맑은 고딕" panose="020B0503020000020004" pitchFamily="50" charset="-127"/>
              </a:rPr>
              <a:t>주요 사용되는 기술들을 먼저 설계하고 구현한 다음 이의 세부적인 기능을 생각하고 구현하는 것이 적합하다고 판단</a:t>
            </a:r>
            <a:endParaRPr lang="ko-KR" altLang="en-US" sz="10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4804" y="1733174"/>
            <a:ext cx="44790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solidFill>
                  <a:srgbClr val="0000FF"/>
                </a:solidFill>
                <a:latin typeface="+mj-lt"/>
              </a:rPr>
              <a:t>Aglie</a:t>
            </a:r>
            <a:r>
              <a:rPr lang="en-US" altLang="ko-KR" sz="2000" b="1" dirty="0">
                <a:solidFill>
                  <a:srgbClr val="0000FF"/>
                </a:solidFill>
                <a:latin typeface="+mj-lt"/>
              </a:rPr>
              <a:t> </a:t>
            </a:r>
            <a:r>
              <a:rPr lang="ko-KR" altLang="en-US" sz="2000" b="1" dirty="0">
                <a:solidFill>
                  <a:srgbClr val="0000FF"/>
                </a:solidFill>
                <a:latin typeface="+mj-lt"/>
              </a:rPr>
              <a:t>방법론 </a:t>
            </a:r>
            <a:r>
              <a:rPr lang="en-US" altLang="ko-KR" sz="1400" b="1" dirty="0">
                <a:latin typeface="+mj-lt"/>
              </a:rPr>
              <a:t>(</a:t>
            </a:r>
            <a:r>
              <a:rPr lang="ko-KR" altLang="en-US" sz="1400" b="1" dirty="0">
                <a:latin typeface="+mj-lt"/>
              </a:rPr>
              <a:t>반복 점진적 개발</a:t>
            </a:r>
            <a:r>
              <a:rPr lang="en-US" altLang="ko-KR" sz="1400" b="1" dirty="0">
                <a:latin typeface="+mj-lt"/>
              </a:rPr>
              <a:t>)</a:t>
            </a:r>
          </a:p>
          <a:p>
            <a:endParaRPr lang="en-US" altLang="ko-KR" sz="2000" b="1" dirty="0"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F309EC-7BA6-454F-8EE6-21E6FEC8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981" y="1121186"/>
            <a:ext cx="7218969" cy="18423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037E42-CED9-4069-BECF-D5EDE0B1A72D}"/>
              </a:ext>
            </a:extLst>
          </p:cNvPr>
          <p:cNvSpPr txBox="1"/>
          <p:nvPr/>
        </p:nvSpPr>
        <p:spPr>
          <a:xfrm>
            <a:off x="10881613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3881595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54735" y="363897"/>
            <a:ext cx="37895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/>
              <a:t>개발 일정 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4.2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E358C4C-8BA1-4F06-81FB-4EDACEF094C5}"/>
              </a:ext>
            </a:extLst>
          </p:cNvPr>
          <p:cNvSpPr txBox="1"/>
          <p:nvPr/>
        </p:nvSpPr>
        <p:spPr>
          <a:xfrm>
            <a:off x="10881613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개발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3782FF-85B1-4D2D-9FCF-7698F41AAF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50" y="1463715"/>
            <a:ext cx="10901590" cy="50249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864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801" y="1232462"/>
            <a:ext cx="3789539" cy="534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200" b="1" kern="0" dirty="0"/>
              <a:t>하드웨어 개발 환경</a:t>
            </a:r>
            <a:endParaRPr lang="ko-KR" altLang="en-US" sz="2200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4.3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156477" y="2130946"/>
            <a:ext cx="1391189" cy="1391189"/>
            <a:chOff x="1290883" y="1981384"/>
            <a:chExt cx="834663" cy="834663"/>
          </a:xfrm>
        </p:grpSpPr>
        <p:sp>
          <p:nvSpPr>
            <p:cNvPr id="29" name="타원 28"/>
            <p:cNvSpPr/>
            <p:nvPr/>
          </p:nvSpPr>
          <p:spPr>
            <a:xfrm>
              <a:off x="1290883" y="1981384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Group 19"/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21"/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4"/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5"/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6"/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29"/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30"/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31"/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32"/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3"/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5"/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6"/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7"/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8"/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6165294" y="4245090"/>
            <a:ext cx="1391189" cy="1391189"/>
            <a:chOff x="4647937" y="1987230"/>
            <a:chExt cx="834663" cy="834663"/>
          </a:xfrm>
        </p:grpSpPr>
        <p:sp>
          <p:nvSpPr>
            <p:cNvPr id="51" name="타원 50"/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2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3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4484906" y="4232244"/>
            <a:ext cx="1391189" cy="1391189"/>
            <a:chOff x="8004991" y="1993076"/>
            <a:chExt cx="834663" cy="834663"/>
          </a:xfrm>
        </p:grpSpPr>
        <p:sp>
          <p:nvSpPr>
            <p:cNvPr id="83" name="타원 82"/>
            <p:cNvSpPr/>
            <p:nvPr/>
          </p:nvSpPr>
          <p:spPr>
            <a:xfrm>
              <a:off x="8004991" y="1993076"/>
              <a:ext cx="834663" cy="834663"/>
            </a:xfrm>
            <a:prstGeom prst="ellipse">
              <a:avLst/>
            </a:prstGeom>
            <a:solidFill>
              <a:srgbClr val="87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4" name="Group 41"/>
            <p:cNvGrpSpPr>
              <a:grpSpLocks noChangeAspect="1"/>
            </p:cNvGrpSpPr>
            <p:nvPr/>
          </p:nvGrpSpPr>
          <p:grpSpPr bwMode="auto">
            <a:xfrm>
              <a:off x="8115816" y="2161216"/>
              <a:ext cx="503215" cy="503550"/>
              <a:chOff x="4388" y="2708"/>
              <a:chExt cx="1500" cy="1501"/>
            </a:xfrm>
          </p:grpSpPr>
          <p:sp>
            <p:nvSpPr>
              <p:cNvPr id="85" name="Freeform 42"/>
              <p:cNvSpPr>
                <a:spLocks noEditPoints="1"/>
              </p:cNvSpPr>
              <p:nvPr/>
            </p:nvSpPr>
            <p:spPr bwMode="auto">
              <a:xfrm>
                <a:off x="4388" y="2709"/>
                <a:ext cx="750" cy="1500"/>
              </a:xfrm>
              <a:custGeom>
                <a:avLst/>
                <a:gdLst>
                  <a:gd name="T0" fmla="*/ 4501 w 4501"/>
                  <a:gd name="T1" fmla="*/ 282 h 9004"/>
                  <a:gd name="T2" fmla="*/ 3874 w 4501"/>
                  <a:gd name="T3" fmla="*/ 50 h 9004"/>
                  <a:gd name="T4" fmla="*/ 3769 w 4501"/>
                  <a:gd name="T5" fmla="*/ 353 h 9004"/>
                  <a:gd name="T6" fmla="*/ 3431 w 4501"/>
                  <a:gd name="T7" fmla="*/ 127 h 9004"/>
                  <a:gd name="T8" fmla="*/ 2729 w 4501"/>
                  <a:gd name="T9" fmla="*/ 675 h 9004"/>
                  <a:gd name="T10" fmla="*/ 2883 w 4501"/>
                  <a:gd name="T11" fmla="*/ 310 h 9004"/>
                  <a:gd name="T12" fmla="*/ 2729 w 4501"/>
                  <a:gd name="T13" fmla="*/ 675 h 9004"/>
                  <a:gd name="T14" fmla="*/ 2300 w 4501"/>
                  <a:gd name="T15" fmla="*/ 580 h 9004"/>
                  <a:gd name="T16" fmla="*/ 2402 w 4501"/>
                  <a:gd name="T17" fmla="*/ 843 h 9004"/>
                  <a:gd name="T18" fmla="*/ 1632 w 4501"/>
                  <a:gd name="T19" fmla="*/ 1042 h 9004"/>
                  <a:gd name="T20" fmla="*/ 1814 w 4501"/>
                  <a:gd name="T21" fmla="*/ 1253 h 9004"/>
                  <a:gd name="T22" fmla="*/ 1617 w 4501"/>
                  <a:gd name="T23" fmla="*/ 1421 h 9004"/>
                  <a:gd name="T24" fmla="*/ 886 w 4501"/>
                  <a:gd name="T25" fmla="*/ 1824 h 9004"/>
                  <a:gd name="T26" fmla="*/ 1069 w 4501"/>
                  <a:gd name="T27" fmla="*/ 2041 h 9004"/>
                  <a:gd name="T28" fmla="*/ 641 w 4501"/>
                  <a:gd name="T29" fmla="*/ 2188 h 9004"/>
                  <a:gd name="T30" fmla="*/ 820 w 4501"/>
                  <a:gd name="T31" fmla="*/ 2443 h 9004"/>
                  <a:gd name="T32" fmla="*/ 319 w 4501"/>
                  <a:gd name="T33" fmla="*/ 2833 h 9004"/>
                  <a:gd name="T34" fmla="*/ 631 w 4501"/>
                  <a:gd name="T35" fmla="*/ 2807 h 9004"/>
                  <a:gd name="T36" fmla="*/ 127 w 4501"/>
                  <a:gd name="T37" fmla="*/ 3447 h 9004"/>
                  <a:gd name="T38" fmla="*/ 464 w 4501"/>
                  <a:gd name="T39" fmla="*/ 3250 h 9004"/>
                  <a:gd name="T40" fmla="*/ 309 w 4501"/>
                  <a:gd name="T41" fmla="*/ 4052 h 9004"/>
                  <a:gd name="T42" fmla="*/ 351 w 4501"/>
                  <a:gd name="T43" fmla="*/ 3785 h 9004"/>
                  <a:gd name="T44" fmla="*/ 309 w 4501"/>
                  <a:gd name="T45" fmla="*/ 4052 h 9004"/>
                  <a:gd name="T46" fmla="*/ 282 w 4501"/>
                  <a:gd name="T47" fmla="*/ 4333 h 9004"/>
                  <a:gd name="T48" fmla="*/ 56 w 4501"/>
                  <a:gd name="T49" fmla="*/ 5191 h 9004"/>
                  <a:gd name="T50" fmla="*/ 309 w 4501"/>
                  <a:gd name="T51" fmla="*/ 4882 h 9004"/>
                  <a:gd name="T52" fmla="*/ 56 w 4501"/>
                  <a:gd name="T53" fmla="*/ 5191 h 9004"/>
                  <a:gd name="T54" fmla="*/ 98 w 4501"/>
                  <a:gd name="T55" fmla="*/ 5473 h 9004"/>
                  <a:gd name="T56" fmla="*/ 450 w 4501"/>
                  <a:gd name="T57" fmla="*/ 5684 h 9004"/>
                  <a:gd name="T58" fmla="*/ 283 w 4501"/>
                  <a:gd name="T59" fmla="*/ 6101 h 9004"/>
                  <a:gd name="T60" fmla="*/ 603 w 4501"/>
                  <a:gd name="T61" fmla="*/ 6127 h 9004"/>
                  <a:gd name="T62" fmla="*/ 593 w 4501"/>
                  <a:gd name="T63" fmla="*/ 6746 h 9004"/>
                  <a:gd name="T64" fmla="*/ 809 w 4501"/>
                  <a:gd name="T65" fmla="*/ 6549 h 9004"/>
                  <a:gd name="T66" fmla="*/ 928 w 4501"/>
                  <a:gd name="T67" fmla="*/ 7233 h 9004"/>
                  <a:gd name="T68" fmla="*/ 1068 w 4501"/>
                  <a:gd name="T69" fmla="*/ 6947 h 9004"/>
                  <a:gd name="T70" fmla="*/ 1350 w 4501"/>
                  <a:gd name="T71" fmla="*/ 7723 h 9004"/>
                  <a:gd name="T72" fmla="*/ 1364 w 4501"/>
                  <a:gd name="T73" fmla="*/ 7330 h 9004"/>
                  <a:gd name="T74" fmla="*/ 1350 w 4501"/>
                  <a:gd name="T75" fmla="*/ 7723 h 9004"/>
                  <a:gd name="T76" fmla="*/ 1575 w 4501"/>
                  <a:gd name="T77" fmla="*/ 7921 h 9004"/>
                  <a:gd name="T78" fmla="*/ 2278 w 4501"/>
                  <a:gd name="T79" fmla="*/ 8413 h 9004"/>
                  <a:gd name="T80" fmla="*/ 2180 w 4501"/>
                  <a:gd name="T81" fmla="*/ 8019 h 9004"/>
                  <a:gd name="T82" fmla="*/ 2419 w 4501"/>
                  <a:gd name="T83" fmla="*/ 8160 h 9004"/>
                  <a:gd name="T84" fmla="*/ 2597 w 4501"/>
                  <a:gd name="T85" fmla="*/ 8598 h 9004"/>
                  <a:gd name="T86" fmla="*/ 2848 w 4501"/>
                  <a:gd name="T87" fmla="*/ 8397 h 9004"/>
                  <a:gd name="T88" fmla="*/ 3207 w 4501"/>
                  <a:gd name="T89" fmla="*/ 8820 h 9004"/>
                  <a:gd name="T90" fmla="*/ 3418 w 4501"/>
                  <a:gd name="T91" fmla="*/ 8596 h 9004"/>
                  <a:gd name="T92" fmla="*/ 3642 w 4501"/>
                  <a:gd name="T93" fmla="*/ 8920 h 9004"/>
                  <a:gd name="T94" fmla="*/ 3924 w 4501"/>
                  <a:gd name="T95" fmla="*/ 8962 h 9004"/>
                  <a:gd name="T96" fmla="*/ 4206 w 4501"/>
                  <a:gd name="T97" fmla="*/ 8989 h 9004"/>
                  <a:gd name="T98" fmla="*/ 4486 w 4501"/>
                  <a:gd name="T99" fmla="*/ 8722 h 9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01" h="9004">
                    <a:moveTo>
                      <a:pt x="4304" y="282"/>
                    </a:moveTo>
                    <a:lnTo>
                      <a:pt x="4290" y="0"/>
                    </a:lnTo>
                    <a:lnTo>
                      <a:pt x="4501" y="0"/>
                    </a:lnTo>
                    <a:lnTo>
                      <a:pt x="4501" y="282"/>
                    </a:lnTo>
                    <a:lnTo>
                      <a:pt x="4304" y="282"/>
                    </a:lnTo>
                    <a:close/>
                    <a:moveTo>
                      <a:pt x="3769" y="353"/>
                    </a:moveTo>
                    <a:lnTo>
                      <a:pt x="3727" y="71"/>
                    </a:lnTo>
                    <a:lnTo>
                      <a:pt x="3874" y="50"/>
                    </a:lnTo>
                    <a:lnTo>
                      <a:pt x="4008" y="29"/>
                    </a:lnTo>
                    <a:lnTo>
                      <a:pt x="4037" y="310"/>
                    </a:lnTo>
                    <a:lnTo>
                      <a:pt x="3896" y="331"/>
                    </a:lnTo>
                    <a:lnTo>
                      <a:pt x="3769" y="353"/>
                    </a:lnTo>
                    <a:close/>
                    <a:moveTo>
                      <a:pt x="3235" y="479"/>
                    </a:moveTo>
                    <a:lnTo>
                      <a:pt x="3151" y="211"/>
                    </a:lnTo>
                    <a:lnTo>
                      <a:pt x="3291" y="169"/>
                    </a:lnTo>
                    <a:lnTo>
                      <a:pt x="3431" y="127"/>
                    </a:lnTo>
                    <a:lnTo>
                      <a:pt x="3502" y="395"/>
                    </a:lnTo>
                    <a:lnTo>
                      <a:pt x="3368" y="437"/>
                    </a:lnTo>
                    <a:lnTo>
                      <a:pt x="3235" y="479"/>
                    </a:lnTo>
                    <a:close/>
                    <a:moveTo>
                      <a:pt x="2729" y="675"/>
                    </a:moveTo>
                    <a:lnTo>
                      <a:pt x="2616" y="422"/>
                    </a:lnTo>
                    <a:lnTo>
                      <a:pt x="2681" y="391"/>
                    </a:lnTo>
                    <a:lnTo>
                      <a:pt x="2819" y="333"/>
                    </a:lnTo>
                    <a:lnTo>
                      <a:pt x="2883" y="310"/>
                    </a:lnTo>
                    <a:lnTo>
                      <a:pt x="2982" y="564"/>
                    </a:lnTo>
                    <a:lnTo>
                      <a:pt x="2919" y="593"/>
                    </a:lnTo>
                    <a:lnTo>
                      <a:pt x="2792" y="646"/>
                    </a:lnTo>
                    <a:lnTo>
                      <a:pt x="2729" y="675"/>
                    </a:lnTo>
                    <a:close/>
                    <a:moveTo>
                      <a:pt x="2250" y="929"/>
                    </a:moveTo>
                    <a:lnTo>
                      <a:pt x="2110" y="690"/>
                    </a:lnTo>
                    <a:lnTo>
                      <a:pt x="2173" y="649"/>
                    </a:lnTo>
                    <a:lnTo>
                      <a:pt x="2300" y="580"/>
                    </a:lnTo>
                    <a:lnTo>
                      <a:pt x="2363" y="549"/>
                    </a:lnTo>
                    <a:lnTo>
                      <a:pt x="2503" y="802"/>
                    </a:lnTo>
                    <a:lnTo>
                      <a:pt x="2467" y="814"/>
                    </a:lnTo>
                    <a:lnTo>
                      <a:pt x="2402" y="843"/>
                    </a:lnTo>
                    <a:lnTo>
                      <a:pt x="2312" y="896"/>
                    </a:lnTo>
                    <a:lnTo>
                      <a:pt x="2250" y="929"/>
                    </a:lnTo>
                    <a:close/>
                    <a:moveTo>
                      <a:pt x="1814" y="1253"/>
                    </a:moveTo>
                    <a:lnTo>
                      <a:pt x="1632" y="1042"/>
                    </a:lnTo>
                    <a:lnTo>
                      <a:pt x="1744" y="950"/>
                    </a:lnTo>
                    <a:lnTo>
                      <a:pt x="1857" y="859"/>
                    </a:lnTo>
                    <a:lnTo>
                      <a:pt x="2025" y="1084"/>
                    </a:lnTo>
                    <a:lnTo>
                      <a:pt x="1814" y="1253"/>
                    </a:lnTo>
                    <a:close/>
                    <a:moveTo>
                      <a:pt x="1421" y="1619"/>
                    </a:moveTo>
                    <a:lnTo>
                      <a:pt x="1210" y="1421"/>
                    </a:lnTo>
                    <a:lnTo>
                      <a:pt x="1421" y="1210"/>
                    </a:lnTo>
                    <a:lnTo>
                      <a:pt x="1617" y="1421"/>
                    </a:lnTo>
                    <a:lnTo>
                      <a:pt x="1421" y="1619"/>
                    </a:lnTo>
                    <a:close/>
                    <a:moveTo>
                      <a:pt x="1069" y="2041"/>
                    </a:moveTo>
                    <a:lnTo>
                      <a:pt x="844" y="1886"/>
                    </a:lnTo>
                    <a:lnTo>
                      <a:pt x="886" y="1824"/>
                    </a:lnTo>
                    <a:lnTo>
                      <a:pt x="976" y="1714"/>
                    </a:lnTo>
                    <a:lnTo>
                      <a:pt x="1026" y="1661"/>
                    </a:lnTo>
                    <a:lnTo>
                      <a:pt x="1237" y="1830"/>
                    </a:lnTo>
                    <a:lnTo>
                      <a:pt x="1069" y="2041"/>
                    </a:lnTo>
                    <a:close/>
                    <a:moveTo>
                      <a:pt x="788" y="2505"/>
                    </a:moveTo>
                    <a:lnTo>
                      <a:pt x="535" y="2378"/>
                    </a:lnTo>
                    <a:lnTo>
                      <a:pt x="568" y="2315"/>
                    </a:lnTo>
                    <a:lnTo>
                      <a:pt x="641" y="2188"/>
                    </a:lnTo>
                    <a:lnTo>
                      <a:pt x="675" y="2125"/>
                    </a:lnTo>
                    <a:lnTo>
                      <a:pt x="915" y="2279"/>
                    </a:lnTo>
                    <a:lnTo>
                      <a:pt x="883" y="2332"/>
                    </a:lnTo>
                    <a:lnTo>
                      <a:pt x="820" y="2443"/>
                    </a:lnTo>
                    <a:lnTo>
                      <a:pt x="788" y="2505"/>
                    </a:lnTo>
                    <a:close/>
                    <a:moveTo>
                      <a:pt x="562" y="2997"/>
                    </a:moveTo>
                    <a:lnTo>
                      <a:pt x="295" y="2898"/>
                    </a:lnTo>
                    <a:lnTo>
                      <a:pt x="319" y="2833"/>
                    </a:lnTo>
                    <a:lnTo>
                      <a:pt x="377" y="2696"/>
                    </a:lnTo>
                    <a:lnTo>
                      <a:pt x="408" y="2631"/>
                    </a:lnTo>
                    <a:lnTo>
                      <a:pt x="661" y="2743"/>
                    </a:lnTo>
                    <a:lnTo>
                      <a:pt x="631" y="2807"/>
                    </a:lnTo>
                    <a:lnTo>
                      <a:pt x="583" y="2933"/>
                    </a:lnTo>
                    <a:lnTo>
                      <a:pt x="562" y="2997"/>
                    </a:lnTo>
                    <a:close/>
                    <a:moveTo>
                      <a:pt x="393" y="3518"/>
                    </a:moveTo>
                    <a:lnTo>
                      <a:pt x="127" y="3447"/>
                    </a:lnTo>
                    <a:lnTo>
                      <a:pt x="146" y="3375"/>
                    </a:lnTo>
                    <a:lnTo>
                      <a:pt x="177" y="3238"/>
                    </a:lnTo>
                    <a:lnTo>
                      <a:pt x="197" y="3165"/>
                    </a:lnTo>
                    <a:lnTo>
                      <a:pt x="464" y="3250"/>
                    </a:lnTo>
                    <a:lnTo>
                      <a:pt x="445" y="3323"/>
                    </a:lnTo>
                    <a:lnTo>
                      <a:pt x="414" y="3454"/>
                    </a:lnTo>
                    <a:lnTo>
                      <a:pt x="393" y="3518"/>
                    </a:lnTo>
                    <a:close/>
                    <a:moveTo>
                      <a:pt x="309" y="4052"/>
                    </a:moveTo>
                    <a:lnTo>
                      <a:pt x="28" y="4024"/>
                    </a:lnTo>
                    <a:lnTo>
                      <a:pt x="50" y="3876"/>
                    </a:lnTo>
                    <a:lnTo>
                      <a:pt x="71" y="3742"/>
                    </a:lnTo>
                    <a:lnTo>
                      <a:pt x="351" y="3785"/>
                    </a:lnTo>
                    <a:lnTo>
                      <a:pt x="332" y="3856"/>
                    </a:lnTo>
                    <a:lnTo>
                      <a:pt x="315" y="3957"/>
                    </a:lnTo>
                    <a:lnTo>
                      <a:pt x="310" y="4020"/>
                    </a:lnTo>
                    <a:lnTo>
                      <a:pt x="309" y="4052"/>
                    </a:lnTo>
                    <a:close/>
                    <a:moveTo>
                      <a:pt x="0" y="4600"/>
                    </a:moveTo>
                    <a:lnTo>
                      <a:pt x="0" y="4502"/>
                    </a:lnTo>
                    <a:lnTo>
                      <a:pt x="0" y="4320"/>
                    </a:lnTo>
                    <a:lnTo>
                      <a:pt x="282" y="4333"/>
                    </a:lnTo>
                    <a:lnTo>
                      <a:pt x="282" y="4502"/>
                    </a:lnTo>
                    <a:lnTo>
                      <a:pt x="282" y="4600"/>
                    </a:lnTo>
                    <a:lnTo>
                      <a:pt x="0" y="4600"/>
                    </a:lnTo>
                    <a:close/>
                    <a:moveTo>
                      <a:pt x="56" y="5191"/>
                    </a:moveTo>
                    <a:lnTo>
                      <a:pt x="45" y="5117"/>
                    </a:lnTo>
                    <a:lnTo>
                      <a:pt x="30" y="4975"/>
                    </a:lnTo>
                    <a:lnTo>
                      <a:pt x="28" y="4910"/>
                    </a:lnTo>
                    <a:lnTo>
                      <a:pt x="309" y="4882"/>
                    </a:lnTo>
                    <a:lnTo>
                      <a:pt x="319" y="4947"/>
                    </a:lnTo>
                    <a:lnTo>
                      <a:pt x="329" y="5085"/>
                    </a:lnTo>
                    <a:lnTo>
                      <a:pt x="338" y="5149"/>
                    </a:lnTo>
                    <a:lnTo>
                      <a:pt x="56" y="5191"/>
                    </a:lnTo>
                    <a:close/>
                    <a:moveTo>
                      <a:pt x="169" y="5754"/>
                    </a:moveTo>
                    <a:lnTo>
                      <a:pt x="148" y="5682"/>
                    </a:lnTo>
                    <a:lnTo>
                      <a:pt x="111" y="5545"/>
                    </a:lnTo>
                    <a:lnTo>
                      <a:pt x="98" y="5473"/>
                    </a:lnTo>
                    <a:lnTo>
                      <a:pt x="380" y="5417"/>
                    </a:lnTo>
                    <a:lnTo>
                      <a:pt x="392" y="5481"/>
                    </a:lnTo>
                    <a:lnTo>
                      <a:pt x="429" y="5618"/>
                    </a:lnTo>
                    <a:lnTo>
                      <a:pt x="450" y="5684"/>
                    </a:lnTo>
                    <a:lnTo>
                      <a:pt x="169" y="5754"/>
                    </a:lnTo>
                    <a:close/>
                    <a:moveTo>
                      <a:pt x="366" y="6303"/>
                    </a:moveTo>
                    <a:lnTo>
                      <a:pt x="335" y="6238"/>
                    </a:lnTo>
                    <a:lnTo>
                      <a:pt x="283" y="6101"/>
                    </a:lnTo>
                    <a:lnTo>
                      <a:pt x="253" y="6035"/>
                    </a:lnTo>
                    <a:lnTo>
                      <a:pt x="520" y="5937"/>
                    </a:lnTo>
                    <a:lnTo>
                      <a:pt x="551" y="6000"/>
                    </a:lnTo>
                    <a:lnTo>
                      <a:pt x="603" y="6127"/>
                    </a:lnTo>
                    <a:lnTo>
                      <a:pt x="633" y="6190"/>
                    </a:lnTo>
                    <a:lnTo>
                      <a:pt x="366" y="6303"/>
                    </a:lnTo>
                    <a:close/>
                    <a:moveTo>
                      <a:pt x="633" y="6810"/>
                    </a:moveTo>
                    <a:lnTo>
                      <a:pt x="593" y="6746"/>
                    </a:lnTo>
                    <a:lnTo>
                      <a:pt x="524" y="6620"/>
                    </a:lnTo>
                    <a:lnTo>
                      <a:pt x="493" y="6556"/>
                    </a:lnTo>
                    <a:lnTo>
                      <a:pt x="746" y="6430"/>
                    </a:lnTo>
                    <a:lnTo>
                      <a:pt x="809" y="6549"/>
                    </a:lnTo>
                    <a:lnTo>
                      <a:pt x="872" y="6668"/>
                    </a:lnTo>
                    <a:lnTo>
                      <a:pt x="633" y="6810"/>
                    </a:lnTo>
                    <a:close/>
                    <a:moveTo>
                      <a:pt x="970" y="7287"/>
                    </a:moveTo>
                    <a:lnTo>
                      <a:pt x="928" y="7233"/>
                    </a:lnTo>
                    <a:lnTo>
                      <a:pt x="844" y="7111"/>
                    </a:lnTo>
                    <a:lnTo>
                      <a:pt x="802" y="7048"/>
                    </a:lnTo>
                    <a:lnTo>
                      <a:pt x="1026" y="6894"/>
                    </a:lnTo>
                    <a:lnTo>
                      <a:pt x="1068" y="6947"/>
                    </a:lnTo>
                    <a:lnTo>
                      <a:pt x="1141" y="7057"/>
                    </a:lnTo>
                    <a:lnTo>
                      <a:pt x="1181" y="7119"/>
                    </a:lnTo>
                    <a:lnTo>
                      <a:pt x="970" y="7287"/>
                    </a:lnTo>
                    <a:close/>
                    <a:moveTo>
                      <a:pt x="1350" y="7723"/>
                    </a:moveTo>
                    <a:lnTo>
                      <a:pt x="1297" y="7670"/>
                    </a:lnTo>
                    <a:lnTo>
                      <a:pt x="1197" y="7565"/>
                    </a:lnTo>
                    <a:lnTo>
                      <a:pt x="1153" y="7512"/>
                    </a:lnTo>
                    <a:lnTo>
                      <a:pt x="1364" y="7330"/>
                    </a:lnTo>
                    <a:lnTo>
                      <a:pt x="1408" y="7380"/>
                    </a:lnTo>
                    <a:lnTo>
                      <a:pt x="1503" y="7475"/>
                    </a:lnTo>
                    <a:lnTo>
                      <a:pt x="1547" y="7527"/>
                    </a:lnTo>
                    <a:lnTo>
                      <a:pt x="1350" y="7723"/>
                    </a:lnTo>
                    <a:close/>
                    <a:moveTo>
                      <a:pt x="1801" y="8103"/>
                    </a:moveTo>
                    <a:lnTo>
                      <a:pt x="1746" y="8061"/>
                    </a:lnTo>
                    <a:lnTo>
                      <a:pt x="1630" y="7971"/>
                    </a:lnTo>
                    <a:lnTo>
                      <a:pt x="1575" y="7921"/>
                    </a:lnTo>
                    <a:lnTo>
                      <a:pt x="1758" y="7709"/>
                    </a:lnTo>
                    <a:lnTo>
                      <a:pt x="1969" y="7878"/>
                    </a:lnTo>
                    <a:lnTo>
                      <a:pt x="1801" y="8103"/>
                    </a:lnTo>
                    <a:close/>
                    <a:moveTo>
                      <a:pt x="2278" y="8413"/>
                    </a:moveTo>
                    <a:lnTo>
                      <a:pt x="2215" y="8379"/>
                    </a:lnTo>
                    <a:lnTo>
                      <a:pt x="2089" y="8300"/>
                    </a:lnTo>
                    <a:lnTo>
                      <a:pt x="2025" y="8258"/>
                    </a:lnTo>
                    <a:lnTo>
                      <a:pt x="2180" y="8019"/>
                    </a:lnTo>
                    <a:lnTo>
                      <a:pt x="2207" y="8040"/>
                    </a:lnTo>
                    <a:lnTo>
                      <a:pt x="2264" y="8078"/>
                    </a:lnTo>
                    <a:lnTo>
                      <a:pt x="2355" y="8128"/>
                    </a:lnTo>
                    <a:lnTo>
                      <a:pt x="2419" y="8160"/>
                    </a:lnTo>
                    <a:lnTo>
                      <a:pt x="2278" y="8413"/>
                    </a:lnTo>
                    <a:close/>
                    <a:moveTo>
                      <a:pt x="2799" y="8680"/>
                    </a:moveTo>
                    <a:lnTo>
                      <a:pt x="2734" y="8651"/>
                    </a:lnTo>
                    <a:lnTo>
                      <a:pt x="2597" y="8598"/>
                    </a:lnTo>
                    <a:lnTo>
                      <a:pt x="2532" y="8567"/>
                    </a:lnTo>
                    <a:lnTo>
                      <a:pt x="2658" y="8314"/>
                    </a:lnTo>
                    <a:lnTo>
                      <a:pt x="2722" y="8345"/>
                    </a:lnTo>
                    <a:lnTo>
                      <a:pt x="2848" y="8397"/>
                    </a:lnTo>
                    <a:lnTo>
                      <a:pt x="2911" y="8427"/>
                    </a:lnTo>
                    <a:lnTo>
                      <a:pt x="2799" y="8680"/>
                    </a:lnTo>
                    <a:close/>
                    <a:moveTo>
                      <a:pt x="3347" y="8863"/>
                    </a:moveTo>
                    <a:lnTo>
                      <a:pt x="3207" y="8820"/>
                    </a:lnTo>
                    <a:lnTo>
                      <a:pt x="3066" y="8778"/>
                    </a:lnTo>
                    <a:lnTo>
                      <a:pt x="3151" y="8511"/>
                    </a:lnTo>
                    <a:lnTo>
                      <a:pt x="3277" y="8554"/>
                    </a:lnTo>
                    <a:lnTo>
                      <a:pt x="3418" y="8596"/>
                    </a:lnTo>
                    <a:lnTo>
                      <a:pt x="3347" y="8863"/>
                    </a:lnTo>
                    <a:close/>
                    <a:moveTo>
                      <a:pt x="3924" y="8962"/>
                    </a:moveTo>
                    <a:lnTo>
                      <a:pt x="3776" y="8941"/>
                    </a:lnTo>
                    <a:lnTo>
                      <a:pt x="3642" y="8920"/>
                    </a:lnTo>
                    <a:lnTo>
                      <a:pt x="3699" y="8638"/>
                    </a:lnTo>
                    <a:lnTo>
                      <a:pt x="3832" y="8659"/>
                    </a:lnTo>
                    <a:lnTo>
                      <a:pt x="3966" y="8680"/>
                    </a:lnTo>
                    <a:lnTo>
                      <a:pt x="3924" y="8962"/>
                    </a:lnTo>
                    <a:close/>
                    <a:moveTo>
                      <a:pt x="4501" y="9004"/>
                    </a:moveTo>
                    <a:lnTo>
                      <a:pt x="4427" y="9004"/>
                    </a:lnTo>
                    <a:lnTo>
                      <a:pt x="4280" y="8999"/>
                    </a:lnTo>
                    <a:lnTo>
                      <a:pt x="4206" y="8989"/>
                    </a:lnTo>
                    <a:lnTo>
                      <a:pt x="4219" y="8709"/>
                    </a:lnTo>
                    <a:lnTo>
                      <a:pt x="4285" y="8710"/>
                    </a:lnTo>
                    <a:lnTo>
                      <a:pt x="4422" y="8720"/>
                    </a:lnTo>
                    <a:lnTo>
                      <a:pt x="4486" y="8722"/>
                    </a:lnTo>
                    <a:lnTo>
                      <a:pt x="4486" y="9004"/>
                    </a:lnTo>
                    <a:lnTo>
                      <a:pt x="4501" y="90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43"/>
              <p:cNvSpPr>
                <a:spLocks noChangeArrowheads="1"/>
              </p:cNvSpPr>
              <p:nvPr/>
            </p:nvSpPr>
            <p:spPr bwMode="auto">
              <a:xfrm>
                <a:off x="5145" y="3806"/>
                <a:ext cx="471" cy="2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4"/>
              <p:cNvSpPr>
                <a:spLocks noEditPoints="1"/>
              </p:cNvSpPr>
              <p:nvPr/>
            </p:nvSpPr>
            <p:spPr bwMode="auto">
              <a:xfrm>
                <a:off x="5122" y="3782"/>
                <a:ext cx="518" cy="277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45"/>
              <p:cNvSpPr>
                <a:spLocks/>
              </p:cNvSpPr>
              <p:nvPr/>
            </p:nvSpPr>
            <p:spPr bwMode="auto">
              <a:xfrm>
                <a:off x="5232" y="4043"/>
                <a:ext cx="295" cy="143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46"/>
              <p:cNvSpPr>
                <a:spLocks noEditPoints="1"/>
              </p:cNvSpPr>
              <p:nvPr/>
            </p:nvSpPr>
            <p:spPr bwMode="auto">
              <a:xfrm>
                <a:off x="5211" y="4019"/>
                <a:ext cx="342" cy="190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47"/>
              <p:cNvSpPr>
                <a:spLocks/>
              </p:cNvSpPr>
              <p:nvPr/>
            </p:nvSpPr>
            <p:spPr bwMode="auto">
              <a:xfrm>
                <a:off x="4895" y="2732"/>
                <a:ext cx="970" cy="1072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48"/>
              <p:cNvSpPr>
                <a:spLocks noEditPoints="1"/>
              </p:cNvSpPr>
              <p:nvPr/>
            </p:nvSpPr>
            <p:spPr bwMode="auto">
              <a:xfrm>
                <a:off x="4872" y="2708"/>
                <a:ext cx="1016" cy="112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49"/>
              <p:cNvSpPr>
                <a:spLocks noChangeArrowheads="1"/>
              </p:cNvSpPr>
              <p:nvPr/>
            </p:nvSpPr>
            <p:spPr bwMode="auto">
              <a:xfrm>
                <a:off x="5079" y="378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5079" y="3897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5079" y="401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2"/>
              <p:cNvSpPr>
                <a:spLocks/>
              </p:cNvSpPr>
              <p:nvPr/>
            </p:nvSpPr>
            <p:spPr bwMode="auto">
              <a:xfrm>
                <a:off x="4580" y="2838"/>
                <a:ext cx="1172" cy="90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3"/>
              <p:cNvSpPr>
                <a:spLocks/>
              </p:cNvSpPr>
              <p:nvPr/>
            </p:nvSpPr>
            <p:spPr bwMode="auto">
              <a:xfrm>
                <a:off x="5124" y="2943"/>
                <a:ext cx="513" cy="514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54"/>
              <p:cNvSpPr>
                <a:spLocks/>
              </p:cNvSpPr>
              <p:nvPr/>
            </p:nvSpPr>
            <p:spPr bwMode="auto">
              <a:xfrm>
                <a:off x="5278" y="3097"/>
                <a:ext cx="206" cy="206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FE8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55"/>
              <p:cNvSpPr>
                <a:spLocks noEditPoints="1"/>
              </p:cNvSpPr>
              <p:nvPr/>
            </p:nvSpPr>
            <p:spPr bwMode="auto">
              <a:xfrm>
                <a:off x="5253" y="3074"/>
                <a:ext cx="253" cy="253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4489497" y="2130946"/>
            <a:ext cx="1391189" cy="1391189"/>
            <a:chOff x="2683058" y="4740182"/>
            <a:chExt cx="834663" cy="834663"/>
          </a:xfrm>
        </p:grpSpPr>
        <p:sp>
          <p:nvSpPr>
            <p:cNvPr id="100" name="타원 99"/>
            <p:cNvSpPr/>
            <p:nvPr/>
          </p:nvSpPr>
          <p:spPr>
            <a:xfrm>
              <a:off x="2683058" y="4740182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01" name="Group 80"/>
            <p:cNvGrpSpPr>
              <a:grpSpLocks noChangeAspect="1"/>
            </p:cNvGrpSpPr>
            <p:nvPr/>
          </p:nvGrpSpPr>
          <p:grpSpPr bwMode="auto">
            <a:xfrm>
              <a:off x="2929927" y="4958464"/>
              <a:ext cx="387155" cy="387514"/>
              <a:chOff x="6271" y="3239"/>
              <a:chExt cx="1080" cy="1081"/>
            </a:xfrm>
          </p:grpSpPr>
          <p:sp>
            <p:nvSpPr>
              <p:cNvPr id="102" name="Freeform 81"/>
              <p:cNvSpPr>
                <a:spLocks/>
              </p:cNvSpPr>
              <p:nvPr/>
            </p:nvSpPr>
            <p:spPr bwMode="auto">
              <a:xfrm>
                <a:off x="7042" y="4033"/>
                <a:ext cx="252" cy="247"/>
              </a:xfrm>
              <a:custGeom>
                <a:avLst/>
                <a:gdLst>
                  <a:gd name="T0" fmla="*/ 2012 w 2012"/>
                  <a:gd name="T1" fmla="*/ 1973 h 1973"/>
                  <a:gd name="T2" fmla="*/ 662 w 2012"/>
                  <a:gd name="T3" fmla="*/ 1973 h 1973"/>
                  <a:gd name="T4" fmla="*/ 628 w 2012"/>
                  <a:gd name="T5" fmla="*/ 1973 h 1973"/>
                  <a:gd name="T6" fmla="*/ 561 w 2012"/>
                  <a:gd name="T7" fmla="*/ 1966 h 1973"/>
                  <a:gd name="T8" fmla="*/ 497 w 2012"/>
                  <a:gd name="T9" fmla="*/ 1952 h 1973"/>
                  <a:gd name="T10" fmla="*/ 435 w 2012"/>
                  <a:gd name="T11" fmla="*/ 1933 h 1973"/>
                  <a:gd name="T12" fmla="*/ 376 w 2012"/>
                  <a:gd name="T13" fmla="*/ 1908 h 1973"/>
                  <a:gd name="T14" fmla="*/ 319 w 2012"/>
                  <a:gd name="T15" fmla="*/ 1877 h 1973"/>
                  <a:gd name="T16" fmla="*/ 266 w 2012"/>
                  <a:gd name="T17" fmla="*/ 1841 h 1973"/>
                  <a:gd name="T18" fmla="*/ 218 w 2012"/>
                  <a:gd name="T19" fmla="*/ 1801 h 1973"/>
                  <a:gd name="T20" fmla="*/ 172 w 2012"/>
                  <a:gd name="T21" fmla="*/ 1756 h 1973"/>
                  <a:gd name="T22" fmla="*/ 132 w 2012"/>
                  <a:gd name="T23" fmla="*/ 1707 h 1973"/>
                  <a:gd name="T24" fmla="*/ 96 w 2012"/>
                  <a:gd name="T25" fmla="*/ 1654 h 1973"/>
                  <a:gd name="T26" fmla="*/ 66 w 2012"/>
                  <a:gd name="T27" fmla="*/ 1598 h 1973"/>
                  <a:gd name="T28" fmla="*/ 41 w 2012"/>
                  <a:gd name="T29" fmla="*/ 1538 h 1973"/>
                  <a:gd name="T30" fmla="*/ 21 w 2012"/>
                  <a:gd name="T31" fmla="*/ 1476 h 1973"/>
                  <a:gd name="T32" fmla="*/ 8 w 2012"/>
                  <a:gd name="T33" fmla="*/ 1411 h 1973"/>
                  <a:gd name="T34" fmla="*/ 1 w 2012"/>
                  <a:gd name="T35" fmla="*/ 1345 h 1973"/>
                  <a:gd name="T36" fmla="*/ 0 w 2012"/>
                  <a:gd name="T37" fmla="*/ 1311 h 1973"/>
                  <a:gd name="T38" fmla="*/ 0 w 2012"/>
                  <a:gd name="T39" fmla="*/ 0 h 1973"/>
                  <a:gd name="T40" fmla="*/ 271 w 2012"/>
                  <a:gd name="T41" fmla="*/ 0 h 1973"/>
                  <a:gd name="T42" fmla="*/ 271 w 2012"/>
                  <a:gd name="T43" fmla="*/ 1311 h 1973"/>
                  <a:gd name="T44" fmla="*/ 272 w 2012"/>
                  <a:gd name="T45" fmla="*/ 1351 h 1973"/>
                  <a:gd name="T46" fmla="*/ 288 w 2012"/>
                  <a:gd name="T47" fmla="*/ 1427 h 1973"/>
                  <a:gd name="T48" fmla="*/ 317 w 2012"/>
                  <a:gd name="T49" fmla="*/ 1498 h 1973"/>
                  <a:gd name="T50" fmla="*/ 360 w 2012"/>
                  <a:gd name="T51" fmla="*/ 1560 h 1973"/>
                  <a:gd name="T52" fmla="*/ 412 w 2012"/>
                  <a:gd name="T53" fmla="*/ 1614 h 1973"/>
                  <a:gd name="T54" fmla="*/ 475 w 2012"/>
                  <a:gd name="T55" fmla="*/ 1655 h 1973"/>
                  <a:gd name="T56" fmla="*/ 546 w 2012"/>
                  <a:gd name="T57" fmla="*/ 1686 h 1973"/>
                  <a:gd name="T58" fmla="*/ 622 w 2012"/>
                  <a:gd name="T59" fmla="*/ 1701 h 1973"/>
                  <a:gd name="T60" fmla="*/ 662 w 2012"/>
                  <a:gd name="T61" fmla="*/ 1703 h 1973"/>
                  <a:gd name="T62" fmla="*/ 2012 w 2012"/>
                  <a:gd name="T63" fmla="*/ 1703 h 1973"/>
                  <a:gd name="T64" fmla="*/ 2012 w 2012"/>
                  <a:gd name="T65" fmla="*/ 1973 h 1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3">
                    <a:moveTo>
                      <a:pt x="2012" y="1973"/>
                    </a:moveTo>
                    <a:lnTo>
                      <a:pt x="662" y="1973"/>
                    </a:lnTo>
                    <a:lnTo>
                      <a:pt x="628" y="1973"/>
                    </a:lnTo>
                    <a:lnTo>
                      <a:pt x="561" y="1966"/>
                    </a:lnTo>
                    <a:lnTo>
                      <a:pt x="497" y="1952"/>
                    </a:lnTo>
                    <a:lnTo>
                      <a:pt x="435" y="1933"/>
                    </a:lnTo>
                    <a:lnTo>
                      <a:pt x="376" y="1908"/>
                    </a:lnTo>
                    <a:lnTo>
                      <a:pt x="319" y="1877"/>
                    </a:lnTo>
                    <a:lnTo>
                      <a:pt x="266" y="1841"/>
                    </a:lnTo>
                    <a:lnTo>
                      <a:pt x="218" y="1801"/>
                    </a:lnTo>
                    <a:lnTo>
                      <a:pt x="172" y="1756"/>
                    </a:lnTo>
                    <a:lnTo>
                      <a:pt x="132" y="1707"/>
                    </a:lnTo>
                    <a:lnTo>
                      <a:pt x="96" y="1654"/>
                    </a:lnTo>
                    <a:lnTo>
                      <a:pt x="66" y="1598"/>
                    </a:lnTo>
                    <a:lnTo>
                      <a:pt x="41" y="1538"/>
                    </a:lnTo>
                    <a:lnTo>
                      <a:pt x="21" y="1476"/>
                    </a:lnTo>
                    <a:lnTo>
                      <a:pt x="8" y="1411"/>
                    </a:lnTo>
                    <a:lnTo>
                      <a:pt x="1" y="1345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1311"/>
                    </a:lnTo>
                    <a:lnTo>
                      <a:pt x="272" y="1351"/>
                    </a:lnTo>
                    <a:lnTo>
                      <a:pt x="288" y="1427"/>
                    </a:lnTo>
                    <a:lnTo>
                      <a:pt x="317" y="1498"/>
                    </a:lnTo>
                    <a:lnTo>
                      <a:pt x="360" y="1560"/>
                    </a:lnTo>
                    <a:lnTo>
                      <a:pt x="412" y="1614"/>
                    </a:lnTo>
                    <a:lnTo>
                      <a:pt x="475" y="1655"/>
                    </a:lnTo>
                    <a:lnTo>
                      <a:pt x="546" y="1686"/>
                    </a:lnTo>
                    <a:lnTo>
                      <a:pt x="622" y="1701"/>
                    </a:lnTo>
                    <a:lnTo>
                      <a:pt x="662" y="1703"/>
                    </a:lnTo>
                    <a:lnTo>
                      <a:pt x="2012" y="1703"/>
                    </a:lnTo>
                    <a:lnTo>
                      <a:pt x="2012" y="19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2"/>
              <p:cNvSpPr>
                <a:spLocks/>
              </p:cNvSpPr>
              <p:nvPr/>
            </p:nvSpPr>
            <p:spPr bwMode="auto">
              <a:xfrm>
                <a:off x="7253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8 w 648"/>
                  <a:gd name="T3" fmla="*/ 1 h 648"/>
                  <a:gd name="T4" fmla="*/ 420 w 648"/>
                  <a:gd name="T5" fmla="*/ 14 h 648"/>
                  <a:gd name="T6" fmla="*/ 479 w 648"/>
                  <a:gd name="T7" fmla="*/ 38 h 648"/>
                  <a:gd name="T8" fmla="*/ 531 w 648"/>
                  <a:gd name="T9" fmla="*/ 73 h 648"/>
                  <a:gd name="T10" fmla="*/ 574 w 648"/>
                  <a:gd name="T11" fmla="*/ 117 h 648"/>
                  <a:gd name="T12" fmla="*/ 610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10 w 648"/>
                  <a:gd name="T25" fmla="*/ 479 h 648"/>
                  <a:gd name="T26" fmla="*/ 574 w 648"/>
                  <a:gd name="T27" fmla="*/ 531 h 648"/>
                  <a:gd name="T28" fmla="*/ 531 w 648"/>
                  <a:gd name="T29" fmla="*/ 574 h 648"/>
                  <a:gd name="T30" fmla="*/ 479 w 648"/>
                  <a:gd name="T31" fmla="*/ 610 h 648"/>
                  <a:gd name="T32" fmla="*/ 420 w 648"/>
                  <a:gd name="T33" fmla="*/ 634 h 648"/>
                  <a:gd name="T34" fmla="*/ 358 w 648"/>
                  <a:gd name="T35" fmla="*/ 647 h 648"/>
                  <a:gd name="T36" fmla="*/ 324 w 648"/>
                  <a:gd name="T37" fmla="*/ 648 h 648"/>
                  <a:gd name="T38" fmla="*/ 291 w 648"/>
                  <a:gd name="T39" fmla="*/ 647 h 648"/>
                  <a:gd name="T40" fmla="*/ 228 w 648"/>
                  <a:gd name="T41" fmla="*/ 634 h 648"/>
                  <a:gd name="T42" fmla="*/ 169 w 648"/>
                  <a:gd name="T43" fmla="*/ 610 h 648"/>
                  <a:gd name="T44" fmla="*/ 118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8 w 648"/>
                  <a:gd name="T65" fmla="*/ 73 h 648"/>
                  <a:gd name="T66" fmla="*/ 169 w 648"/>
                  <a:gd name="T67" fmla="*/ 38 h 648"/>
                  <a:gd name="T68" fmla="*/ 228 w 648"/>
                  <a:gd name="T69" fmla="*/ 14 h 648"/>
                  <a:gd name="T70" fmla="*/ 291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8"/>
                    </a:lnTo>
                    <a:lnTo>
                      <a:pt x="531" y="73"/>
                    </a:lnTo>
                    <a:lnTo>
                      <a:pt x="574" y="117"/>
                    </a:lnTo>
                    <a:lnTo>
                      <a:pt x="610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4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8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8" y="73"/>
                    </a:lnTo>
                    <a:lnTo>
                      <a:pt x="169" y="38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3"/>
              <p:cNvSpPr>
                <a:spLocks noEditPoints="1"/>
              </p:cNvSpPr>
              <p:nvPr/>
            </p:nvSpPr>
            <p:spPr bwMode="auto">
              <a:xfrm>
                <a:off x="7236" y="4205"/>
                <a:ext cx="115" cy="115"/>
              </a:xfrm>
              <a:custGeom>
                <a:avLst/>
                <a:gdLst>
                  <a:gd name="T0" fmla="*/ 438 w 917"/>
                  <a:gd name="T1" fmla="*/ 270 h 918"/>
                  <a:gd name="T2" fmla="*/ 366 w 917"/>
                  <a:gd name="T3" fmla="*/ 292 h 918"/>
                  <a:gd name="T4" fmla="*/ 311 w 917"/>
                  <a:gd name="T5" fmla="*/ 337 h 918"/>
                  <a:gd name="T6" fmla="*/ 277 w 917"/>
                  <a:gd name="T7" fmla="*/ 401 h 918"/>
                  <a:gd name="T8" fmla="*/ 269 w 917"/>
                  <a:gd name="T9" fmla="*/ 459 h 918"/>
                  <a:gd name="T10" fmla="*/ 277 w 917"/>
                  <a:gd name="T11" fmla="*/ 517 h 918"/>
                  <a:gd name="T12" fmla="*/ 311 w 917"/>
                  <a:gd name="T13" fmla="*/ 580 h 918"/>
                  <a:gd name="T14" fmla="*/ 366 w 917"/>
                  <a:gd name="T15" fmla="*/ 626 h 918"/>
                  <a:gd name="T16" fmla="*/ 438 w 917"/>
                  <a:gd name="T17" fmla="*/ 647 h 918"/>
                  <a:gd name="T18" fmla="*/ 479 w 917"/>
                  <a:gd name="T19" fmla="*/ 647 h 918"/>
                  <a:gd name="T20" fmla="*/ 550 w 917"/>
                  <a:gd name="T21" fmla="*/ 626 h 918"/>
                  <a:gd name="T22" fmla="*/ 605 w 917"/>
                  <a:gd name="T23" fmla="*/ 580 h 918"/>
                  <a:gd name="T24" fmla="*/ 640 w 917"/>
                  <a:gd name="T25" fmla="*/ 517 h 918"/>
                  <a:gd name="T26" fmla="*/ 648 w 917"/>
                  <a:gd name="T27" fmla="*/ 459 h 918"/>
                  <a:gd name="T28" fmla="*/ 640 w 917"/>
                  <a:gd name="T29" fmla="*/ 401 h 918"/>
                  <a:gd name="T30" fmla="*/ 605 w 917"/>
                  <a:gd name="T31" fmla="*/ 337 h 918"/>
                  <a:gd name="T32" fmla="*/ 550 w 917"/>
                  <a:gd name="T33" fmla="*/ 292 h 918"/>
                  <a:gd name="T34" fmla="*/ 479 w 917"/>
                  <a:gd name="T35" fmla="*/ 270 h 918"/>
                  <a:gd name="T36" fmla="*/ 458 w 917"/>
                  <a:gd name="T37" fmla="*/ 918 h 918"/>
                  <a:gd name="T38" fmla="*/ 321 w 917"/>
                  <a:gd name="T39" fmla="*/ 899 h 918"/>
                  <a:gd name="T40" fmla="*/ 165 w 917"/>
                  <a:gd name="T41" fmla="*/ 815 h 918"/>
                  <a:gd name="T42" fmla="*/ 53 w 917"/>
                  <a:gd name="T43" fmla="*/ 680 h 918"/>
                  <a:gd name="T44" fmla="*/ 1 w 917"/>
                  <a:gd name="T45" fmla="*/ 506 h 918"/>
                  <a:gd name="T46" fmla="*/ 1 w 917"/>
                  <a:gd name="T47" fmla="*/ 411 h 918"/>
                  <a:gd name="T48" fmla="*/ 53 w 917"/>
                  <a:gd name="T49" fmla="*/ 238 h 918"/>
                  <a:gd name="T50" fmla="*/ 165 w 917"/>
                  <a:gd name="T51" fmla="*/ 103 h 918"/>
                  <a:gd name="T52" fmla="*/ 321 w 917"/>
                  <a:gd name="T53" fmla="*/ 19 h 918"/>
                  <a:gd name="T54" fmla="*/ 458 w 917"/>
                  <a:gd name="T55" fmla="*/ 0 h 918"/>
                  <a:gd name="T56" fmla="*/ 596 w 917"/>
                  <a:gd name="T57" fmla="*/ 19 h 918"/>
                  <a:gd name="T58" fmla="*/ 752 w 917"/>
                  <a:gd name="T59" fmla="*/ 103 h 918"/>
                  <a:gd name="T60" fmla="*/ 863 w 917"/>
                  <a:gd name="T61" fmla="*/ 238 h 918"/>
                  <a:gd name="T62" fmla="*/ 916 w 917"/>
                  <a:gd name="T63" fmla="*/ 411 h 918"/>
                  <a:gd name="T64" fmla="*/ 916 w 917"/>
                  <a:gd name="T65" fmla="*/ 506 h 918"/>
                  <a:gd name="T66" fmla="*/ 863 w 917"/>
                  <a:gd name="T67" fmla="*/ 680 h 918"/>
                  <a:gd name="T68" fmla="*/ 752 w 917"/>
                  <a:gd name="T69" fmla="*/ 815 h 918"/>
                  <a:gd name="T70" fmla="*/ 596 w 917"/>
                  <a:gd name="T71" fmla="*/ 899 h 918"/>
                  <a:gd name="T72" fmla="*/ 458 w 917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8">
                    <a:moveTo>
                      <a:pt x="458" y="269"/>
                    </a:moveTo>
                    <a:lnTo>
                      <a:pt x="438" y="270"/>
                    </a:lnTo>
                    <a:lnTo>
                      <a:pt x="401" y="277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7"/>
                    </a:lnTo>
                    <a:lnTo>
                      <a:pt x="291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0"/>
                    </a:lnTo>
                    <a:lnTo>
                      <a:pt x="337" y="606"/>
                    </a:lnTo>
                    <a:lnTo>
                      <a:pt x="366" y="626"/>
                    </a:lnTo>
                    <a:lnTo>
                      <a:pt x="401" y="640"/>
                    </a:lnTo>
                    <a:lnTo>
                      <a:pt x="438" y="647"/>
                    </a:lnTo>
                    <a:lnTo>
                      <a:pt x="458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0" y="626"/>
                    </a:lnTo>
                    <a:lnTo>
                      <a:pt x="580" y="606"/>
                    </a:lnTo>
                    <a:lnTo>
                      <a:pt x="605" y="580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5" y="367"/>
                    </a:lnTo>
                    <a:lnTo>
                      <a:pt x="605" y="337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8" y="269"/>
                    </a:lnTo>
                    <a:close/>
                    <a:moveTo>
                      <a:pt x="458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7"/>
                    </a:lnTo>
                    <a:lnTo>
                      <a:pt x="1" y="506"/>
                    </a:lnTo>
                    <a:lnTo>
                      <a:pt x="0" y="459"/>
                    </a:lnTo>
                    <a:lnTo>
                      <a:pt x="1" y="411"/>
                    </a:lnTo>
                    <a:lnTo>
                      <a:pt x="19" y="321"/>
                    </a:lnTo>
                    <a:lnTo>
                      <a:pt x="53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8" y="0"/>
                    </a:lnTo>
                    <a:lnTo>
                      <a:pt x="506" y="1"/>
                    </a:lnTo>
                    <a:lnTo>
                      <a:pt x="596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7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Rectangle 84"/>
              <p:cNvSpPr>
                <a:spLocks noChangeArrowheads="1"/>
              </p:cNvSpPr>
              <p:nvPr/>
            </p:nvSpPr>
            <p:spPr bwMode="auto">
              <a:xfrm>
                <a:off x="6784" y="4033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85"/>
              <p:cNvSpPr>
                <a:spLocks noEditPoints="1"/>
              </p:cNvSpPr>
              <p:nvPr/>
            </p:nvSpPr>
            <p:spPr bwMode="auto">
              <a:xfrm>
                <a:off x="6379" y="4084"/>
                <a:ext cx="439" cy="197"/>
              </a:xfrm>
              <a:custGeom>
                <a:avLst/>
                <a:gdLst>
                  <a:gd name="T0" fmla="*/ 3511 w 3511"/>
                  <a:gd name="T1" fmla="*/ 269 h 1581"/>
                  <a:gd name="T2" fmla="*/ 3240 w 3511"/>
                  <a:gd name="T3" fmla="*/ 269 h 1581"/>
                  <a:gd name="T4" fmla="*/ 3240 w 3511"/>
                  <a:gd name="T5" fmla="*/ 0 h 1581"/>
                  <a:gd name="T6" fmla="*/ 3511 w 3511"/>
                  <a:gd name="T7" fmla="*/ 0 h 1581"/>
                  <a:gd name="T8" fmla="*/ 3511 w 3511"/>
                  <a:gd name="T9" fmla="*/ 269 h 1581"/>
                  <a:gd name="T10" fmla="*/ 3511 w 3511"/>
                  <a:gd name="T11" fmla="*/ 811 h 1581"/>
                  <a:gd name="T12" fmla="*/ 3240 w 3511"/>
                  <a:gd name="T13" fmla="*/ 811 h 1581"/>
                  <a:gd name="T14" fmla="*/ 3240 w 3511"/>
                  <a:gd name="T15" fmla="*/ 540 h 1581"/>
                  <a:gd name="T16" fmla="*/ 3511 w 3511"/>
                  <a:gd name="T17" fmla="*/ 540 h 1581"/>
                  <a:gd name="T18" fmla="*/ 3511 w 3511"/>
                  <a:gd name="T19" fmla="*/ 811 h 1581"/>
                  <a:gd name="T20" fmla="*/ 3295 w 3511"/>
                  <a:gd name="T21" fmla="*/ 1391 h 1581"/>
                  <a:gd name="T22" fmla="*/ 3106 w 3511"/>
                  <a:gd name="T23" fmla="*/ 1189 h 1581"/>
                  <a:gd name="T24" fmla="*/ 3125 w 3511"/>
                  <a:gd name="T25" fmla="*/ 1172 h 1581"/>
                  <a:gd name="T26" fmla="*/ 3156 w 3511"/>
                  <a:gd name="T27" fmla="*/ 1134 h 1581"/>
                  <a:gd name="T28" fmla="*/ 3194 w 3511"/>
                  <a:gd name="T29" fmla="*/ 1069 h 1581"/>
                  <a:gd name="T30" fmla="*/ 3214 w 3511"/>
                  <a:gd name="T31" fmla="*/ 1026 h 1581"/>
                  <a:gd name="T32" fmla="*/ 3470 w 3511"/>
                  <a:gd name="T33" fmla="*/ 1108 h 1581"/>
                  <a:gd name="T34" fmla="*/ 3459 w 3511"/>
                  <a:gd name="T35" fmla="*/ 1148 h 1581"/>
                  <a:gd name="T36" fmla="*/ 3425 w 3511"/>
                  <a:gd name="T37" fmla="*/ 1227 h 1581"/>
                  <a:gd name="T38" fmla="*/ 3379 w 3511"/>
                  <a:gd name="T39" fmla="*/ 1301 h 1581"/>
                  <a:gd name="T40" fmla="*/ 3324 w 3511"/>
                  <a:gd name="T41" fmla="*/ 1365 h 1581"/>
                  <a:gd name="T42" fmla="*/ 3295 w 3511"/>
                  <a:gd name="T43" fmla="*/ 1391 h 1581"/>
                  <a:gd name="T44" fmla="*/ 270 w 3511"/>
                  <a:gd name="T45" fmla="*/ 1581 h 1581"/>
                  <a:gd name="T46" fmla="*/ 0 w 3511"/>
                  <a:gd name="T47" fmla="*/ 1581 h 1581"/>
                  <a:gd name="T48" fmla="*/ 0 w 3511"/>
                  <a:gd name="T49" fmla="*/ 1310 h 1581"/>
                  <a:gd name="T50" fmla="*/ 270 w 3511"/>
                  <a:gd name="T51" fmla="*/ 1310 h 1581"/>
                  <a:gd name="T52" fmla="*/ 270 w 3511"/>
                  <a:gd name="T53" fmla="*/ 1581 h 1581"/>
                  <a:gd name="T54" fmla="*/ 810 w 3511"/>
                  <a:gd name="T55" fmla="*/ 1581 h 1581"/>
                  <a:gd name="T56" fmla="*/ 541 w 3511"/>
                  <a:gd name="T57" fmla="*/ 1581 h 1581"/>
                  <a:gd name="T58" fmla="*/ 541 w 3511"/>
                  <a:gd name="T59" fmla="*/ 1310 h 1581"/>
                  <a:gd name="T60" fmla="*/ 810 w 3511"/>
                  <a:gd name="T61" fmla="*/ 1310 h 1581"/>
                  <a:gd name="T62" fmla="*/ 810 w 3511"/>
                  <a:gd name="T63" fmla="*/ 1581 h 1581"/>
                  <a:gd name="T64" fmla="*/ 1351 w 3511"/>
                  <a:gd name="T65" fmla="*/ 1581 h 1581"/>
                  <a:gd name="T66" fmla="*/ 1080 w 3511"/>
                  <a:gd name="T67" fmla="*/ 1581 h 1581"/>
                  <a:gd name="T68" fmla="*/ 1080 w 3511"/>
                  <a:gd name="T69" fmla="*/ 1310 h 1581"/>
                  <a:gd name="T70" fmla="*/ 1351 w 3511"/>
                  <a:gd name="T71" fmla="*/ 1310 h 1581"/>
                  <a:gd name="T72" fmla="*/ 1351 w 3511"/>
                  <a:gd name="T73" fmla="*/ 1581 h 1581"/>
                  <a:gd name="T74" fmla="*/ 1890 w 3511"/>
                  <a:gd name="T75" fmla="*/ 1581 h 1581"/>
                  <a:gd name="T76" fmla="*/ 1620 w 3511"/>
                  <a:gd name="T77" fmla="*/ 1581 h 1581"/>
                  <a:gd name="T78" fmla="*/ 1620 w 3511"/>
                  <a:gd name="T79" fmla="*/ 1310 h 1581"/>
                  <a:gd name="T80" fmla="*/ 1890 w 3511"/>
                  <a:gd name="T81" fmla="*/ 1310 h 1581"/>
                  <a:gd name="T82" fmla="*/ 1890 w 3511"/>
                  <a:gd name="T83" fmla="*/ 1581 h 1581"/>
                  <a:gd name="T84" fmla="*/ 2430 w 3511"/>
                  <a:gd name="T85" fmla="*/ 1581 h 1581"/>
                  <a:gd name="T86" fmla="*/ 2161 w 3511"/>
                  <a:gd name="T87" fmla="*/ 1581 h 1581"/>
                  <a:gd name="T88" fmla="*/ 2161 w 3511"/>
                  <a:gd name="T89" fmla="*/ 1310 h 1581"/>
                  <a:gd name="T90" fmla="*/ 2430 w 3511"/>
                  <a:gd name="T91" fmla="*/ 1310 h 1581"/>
                  <a:gd name="T92" fmla="*/ 2430 w 3511"/>
                  <a:gd name="T93" fmla="*/ 1581 h 1581"/>
                  <a:gd name="T94" fmla="*/ 2849 w 3511"/>
                  <a:gd name="T95" fmla="*/ 1581 h 1581"/>
                  <a:gd name="T96" fmla="*/ 2714 w 3511"/>
                  <a:gd name="T97" fmla="*/ 1581 h 1581"/>
                  <a:gd name="T98" fmla="*/ 2714 w 3511"/>
                  <a:gd name="T99" fmla="*/ 1310 h 1581"/>
                  <a:gd name="T100" fmla="*/ 2849 w 3511"/>
                  <a:gd name="T101" fmla="*/ 1310 h 1581"/>
                  <a:gd name="T102" fmla="*/ 2871 w 3511"/>
                  <a:gd name="T103" fmla="*/ 1310 h 1581"/>
                  <a:gd name="T104" fmla="*/ 2921 w 3511"/>
                  <a:gd name="T105" fmla="*/ 1305 h 1581"/>
                  <a:gd name="T106" fmla="*/ 2944 w 3511"/>
                  <a:gd name="T107" fmla="*/ 1297 h 1581"/>
                  <a:gd name="T108" fmla="*/ 3011 w 3511"/>
                  <a:gd name="T109" fmla="*/ 1553 h 1581"/>
                  <a:gd name="T110" fmla="*/ 2971 w 3511"/>
                  <a:gd name="T111" fmla="*/ 1564 h 1581"/>
                  <a:gd name="T112" fmla="*/ 2890 w 3511"/>
                  <a:gd name="T113" fmla="*/ 1579 h 1581"/>
                  <a:gd name="T114" fmla="*/ 2849 w 3511"/>
                  <a:gd name="T115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11" h="1581">
                    <a:moveTo>
                      <a:pt x="3511" y="269"/>
                    </a:moveTo>
                    <a:lnTo>
                      <a:pt x="3240" y="269"/>
                    </a:lnTo>
                    <a:lnTo>
                      <a:pt x="3240" y="0"/>
                    </a:lnTo>
                    <a:lnTo>
                      <a:pt x="3511" y="0"/>
                    </a:lnTo>
                    <a:lnTo>
                      <a:pt x="3511" y="269"/>
                    </a:lnTo>
                    <a:close/>
                    <a:moveTo>
                      <a:pt x="3511" y="811"/>
                    </a:moveTo>
                    <a:lnTo>
                      <a:pt x="3240" y="811"/>
                    </a:lnTo>
                    <a:lnTo>
                      <a:pt x="3240" y="540"/>
                    </a:lnTo>
                    <a:lnTo>
                      <a:pt x="3511" y="540"/>
                    </a:lnTo>
                    <a:lnTo>
                      <a:pt x="3511" y="811"/>
                    </a:lnTo>
                    <a:close/>
                    <a:moveTo>
                      <a:pt x="3295" y="1391"/>
                    </a:moveTo>
                    <a:lnTo>
                      <a:pt x="3106" y="1189"/>
                    </a:lnTo>
                    <a:lnTo>
                      <a:pt x="3125" y="1172"/>
                    </a:lnTo>
                    <a:lnTo>
                      <a:pt x="3156" y="1134"/>
                    </a:lnTo>
                    <a:lnTo>
                      <a:pt x="3194" y="1069"/>
                    </a:lnTo>
                    <a:lnTo>
                      <a:pt x="3214" y="1026"/>
                    </a:lnTo>
                    <a:lnTo>
                      <a:pt x="3470" y="1108"/>
                    </a:lnTo>
                    <a:lnTo>
                      <a:pt x="3459" y="1148"/>
                    </a:lnTo>
                    <a:lnTo>
                      <a:pt x="3425" y="1227"/>
                    </a:lnTo>
                    <a:lnTo>
                      <a:pt x="3379" y="1301"/>
                    </a:lnTo>
                    <a:lnTo>
                      <a:pt x="3324" y="1365"/>
                    </a:lnTo>
                    <a:lnTo>
                      <a:pt x="3295" y="1391"/>
                    </a:lnTo>
                    <a:close/>
                    <a:moveTo>
                      <a:pt x="270" y="1581"/>
                    </a:moveTo>
                    <a:lnTo>
                      <a:pt x="0" y="1581"/>
                    </a:lnTo>
                    <a:lnTo>
                      <a:pt x="0" y="1310"/>
                    </a:lnTo>
                    <a:lnTo>
                      <a:pt x="270" y="1310"/>
                    </a:lnTo>
                    <a:lnTo>
                      <a:pt x="270" y="1581"/>
                    </a:lnTo>
                    <a:close/>
                    <a:moveTo>
                      <a:pt x="810" y="1581"/>
                    </a:moveTo>
                    <a:lnTo>
                      <a:pt x="541" y="1581"/>
                    </a:lnTo>
                    <a:lnTo>
                      <a:pt x="541" y="1310"/>
                    </a:lnTo>
                    <a:lnTo>
                      <a:pt x="810" y="1310"/>
                    </a:lnTo>
                    <a:lnTo>
                      <a:pt x="810" y="1581"/>
                    </a:lnTo>
                    <a:close/>
                    <a:moveTo>
                      <a:pt x="1351" y="1581"/>
                    </a:moveTo>
                    <a:lnTo>
                      <a:pt x="1080" y="1581"/>
                    </a:lnTo>
                    <a:lnTo>
                      <a:pt x="1080" y="1310"/>
                    </a:lnTo>
                    <a:lnTo>
                      <a:pt x="1351" y="1310"/>
                    </a:lnTo>
                    <a:lnTo>
                      <a:pt x="1351" y="1581"/>
                    </a:lnTo>
                    <a:close/>
                    <a:moveTo>
                      <a:pt x="1890" y="1581"/>
                    </a:moveTo>
                    <a:lnTo>
                      <a:pt x="1620" y="1581"/>
                    </a:lnTo>
                    <a:lnTo>
                      <a:pt x="1620" y="1310"/>
                    </a:lnTo>
                    <a:lnTo>
                      <a:pt x="1890" y="1310"/>
                    </a:lnTo>
                    <a:lnTo>
                      <a:pt x="1890" y="1581"/>
                    </a:lnTo>
                    <a:close/>
                    <a:moveTo>
                      <a:pt x="2430" y="1581"/>
                    </a:moveTo>
                    <a:lnTo>
                      <a:pt x="2161" y="1581"/>
                    </a:lnTo>
                    <a:lnTo>
                      <a:pt x="2161" y="1310"/>
                    </a:lnTo>
                    <a:lnTo>
                      <a:pt x="2430" y="1310"/>
                    </a:lnTo>
                    <a:lnTo>
                      <a:pt x="2430" y="1581"/>
                    </a:lnTo>
                    <a:close/>
                    <a:moveTo>
                      <a:pt x="2849" y="1581"/>
                    </a:moveTo>
                    <a:lnTo>
                      <a:pt x="2714" y="1581"/>
                    </a:lnTo>
                    <a:lnTo>
                      <a:pt x="2714" y="1310"/>
                    </a:lnTo>
                    <a:lnTo>
                      <a:pt x="2849" y="1310"/>
                    </a:lnTo>
                    <a:lnTo>
                      <a:pt x="2871" y="1310"/>
                    </a:lnTo>
                    <a:lnTo>
                      <a:pt x="2921" y="1305"/>
                    </a:lnTo>
                    <a:lnTo>
                      <a:pt x="2944" y="1297"/>
                    </a:lnTo>
                    <a:lnTo>
                      <a:pt x="3011" y="1553"/>
                    </a:lnTo>
                    <a:lnTo>
                      <a:pt x="2971" y="1564"/>
                    </a:lnTo>
                    <a:lnTo>
                      <a:pt x="2890" y="1579"/>
                    </a:lnTo>
                    <a:lnTo>
                      <a:pt x="2849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86"/>
              <p:cNvSpPr>
                <a:spLocks noChangeArrowheads="1"/>
              </p:cNvSpPr>
              <p:nvPr/>
            </p:nvSpPr>
            <p:spPr bwMode="auto">
              <a:xfrm>
                <a:off x="6328" y="4248"/>
                <a:ext cx="17" cy="3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87"/>
              <p:cNvSpPr>
                <a:spLocks/>
              </p:cNvSpPr>
              <p:nvPr/>
            </p:nvSpPr>
            <p:spPr bwMode="auto">
              <a:xfrm>
                <a:off x="6288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7 w 648"/>
                  <a:gd name="T3" fmla="*/ 1 h 648"/>
                  <a:gd name="T4" fmla="*/ 421 w 648"/>
                  <a:gd name="T5" fmla="*/ 14 h 648"/>
                  <a:gd name="T6" fmla="*/ 479 w 648"/>
                  <a:gd name="T7" fmla="*/ 38 h 648"/>
                  <a:gd name="T8" fmla="*/ 530 w 648"/>
                  <a:gd name="T9" fmla="*/ 73 h 648"/>
                  <a:gd name="T10" fmla="*/ 575 w 648"/>
                  <a:gd name="T11" fmla="*/ 117 h 648"/>
                  <a:gd name="T12" fmla="*/ 609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09 w 648"/>
                  <a:gd name="T25" fmla="*/ 479 h 648"/>
                  <a:gd name="T26" fmla="*/ 575 w 648"/>
                  <a:gd name="T27" fmla="*/ 531 h 648"/>
                  <a:gd name="T28" fmla="*/ 530 w 648"/>
                  <a:gd name="T29" fmla="*/ 574 h 648"/>
                  <a:gd name="T30" fmla="*/ 479 w 648"/>
                  <a:gd name="T31" fmla="*/ 610 h 648"/>
                  <a:gd name="T32" fmla="*/ 421 w 648"/>
                  <a:gd name="T33" fmla="*/ 634 h 648"/>
                  <a:gd name="T34" fmla="*/ 357 w 648"/>
                  <a:gd name="T35" fmla="*/ 647 h 648"/>
                  <a:gd name="T36" fmla="*/ 324 w 648"/>
                  <a:gd name="T37" fmla="*/ 648 h 648"/>
                  <a:gd name="T38" fmla="*/ 290 w 648"/>
                  <a:gd name="T39" fmla="*/ 647 h 648"/>
                  <a:gd name="T40" fmla="*/ 228 w 648"/>
                  <a:gd name="T41" fmla="*/ 634 h 648"/>
                  <a:gd name="T42" fmla="*/ 170 w 648"/>
                  <a:gd name="T43" fmla="*/ 610 h 648"/>
                  <a:gd name="T44" fmla="*/ 117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7 w 648"/>
                  <a:gd name="T65" fmla="*/ 73 h 648"/>
                  <a:gd name="T66" fmla="*/ 170 w 648"/>
                  <a:gd name="T67" fmla="*/ 38 h 648"/>
                  <a:gd name="T68" fmla="*/ 228 w 648"/>
                  <a:gd name="T69" fmla="*/ 14 h 648"/>
                  <a:gd name="T70" fmla="*/ 290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8"/>
                    </a:lnTo>
                    <a:lnTo>
                      <a:pt x="530" y="73"/>
                    </a:lnTo>
                    <a:lnTo>
                      <a:pt x="575" y="117"/>
                    </a:lnTo>
                    <a:lnTo>
                      <a:pt x="609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4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8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7" y="73"/>
                    </a:lnTo>
                    <a:lnTo>
                      <a:pt x="170" y="38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88"/>
              <p:cNvSpPr>
                <a:spLocks noEditPoints="1"/>
              </p:cNvSpPr>
              <p:nvPr/>
            </p:nvSpPr>
            <p:spPr bwMode="auto">
              <a:xfrm>
                <a:off x="6271" y="4205"/>
                <a:ext cx="115" cy="115"/>
              </a:xfrm>
              <a:custGeom>
                <a:avLst/>
                <a:gdLst>
                  <a:gd name="T0" fmla="*/ 439 w 918"/>
                  <a:gd name="T1" fmla="*/ 270 h 918"/>
                  <a:gd name="T2" fmla="*/ 368 w 918"/>
                  <a:gd name="T3" fmla="*/ 292 h 918"/>
                  <a:gd name="T4" fmla="*/ 312 w 918"/>
                  <a:gd name="T5" fmla="*/ 337 h 918"/>
                  <a:gd name="T6" fmla="*/ 277 w 918"/>
                  <a:gd name="T7" fmla="*/ 401 h 918"/>
                  <a:gd name="T8" fmla="*/ 270 w 918"/>
                  <a:gd name="T9" fmla="*/ 459 h 918"/>
                  <a:gd name="T10" fmla="*/ 277 w 918"/>
                  <a:gd name="T11" fmla="*/ 517 h 918"/>
                  <a:gd name="T12" fmla="*/ 312 w 918"/>
                  <a:gd name="T13" fmla="*/ 580 h 918"/>
                  <a:gd name="T14" fmla="*/ 368 w 918"/>
                  <a:gd name="T15" fmla="*/ 626 h 918"/>
                  <a:gd name="T16" fmla="*/ 439 w 918"/>
                  <a:gd name="T17" fmla="*/ 647 h 918"/>
                  <a:gd name="T18" fmla="*/ 479 w 918"/>
                  <a:gd name="T19" fmla="*/ 647 h 918"/>
                  <a:gd name="T20" fmla="*/ 551 w 918"/>
                  <a:gd name="T21" fmla="*/ 626 h 918"/>
                  <a:gd name="T22" fmla="*/ 607 w 918"/>
                  <a:gd name="T23" fmla="*/ 580 h 918"/>
                  <a:gd name="T24" fmla="*/ 640 w 918"/>
                  <a:gd name="T25" fmla="*/ 517 h 918"/>
                  <a:gd name="T26" fmla="*/ 648 w 918"/>
                  <a:gd name="T27" fmla="*/ 459 h 918"/>
                  <a:gd name="T28" fmla="*/ 640 w 918"/>
                  <a:gd name="T29" fmla="*/ 401 h 918"/>
                  <a:gd name="T30" fmla="*/ 607 w 918"/>
                  <a:gd name="T31" fmla="*/ 337 h 918"/>
                  <a:gd name="T32" fmla="*/ 551 w 918"/>
                  <a:gd name="T33" fmla="*/ 292 h 918"/>
                  <a:gd name="T34" fmla="*/ 479 w 918"/>
                  <a:gd name="T35" fmla="*/ 270 h 918"/>
                  <a:gd name="T36" fmla="*/ 459 w 918"/>
                  <a:gd name="T37" fmla="*/ 918 h 918"/>
                  <a:gd name="T38" fmla="*/ 321 w 918"/>
                  <a:gd name="T39" fmla="*/ 899 h 918"/>
                  <a:gd name="T40" fmla="*/ 165 w 918"/>
                  <a:gd name="T41" fmla="*/ 815 h 918"/>
                  <a:gd name="T42" fmla="*/ 55 w 918"/>
                  <a:gd name="T43" fmla="*/ 680 h 918"/>
                  <a:gd name="T44" fmla="*/ 2 w 918"/>
                  <a:gd name="T45" fmla="*/ 506 h 918"/>
                  <a:gd name="T46" fmla="*/ 2 w 918"/>
                  <a:gd name="T47" fmla="*/ 411 h 918"/>
                  <a:gd name="T48" fmla="*/ 55 w 918"/>
                  <a:gd name="T49" fmla="*/ 238 h 918"/>
                  <a:gd name="T50" fmla="*/ 165 w 918"/>
                  <a:gd name="T51" fmla="*/ 103 h 918"/>
                  <a:gd name="T52" fmla="*/ 321 w 918"/>
                  <a:gd name="T53" fmla="*/ 19 h 918"/>
                  <a:gd name="T54" fmla="*/ 459 w 918"/>
                  <a:gd name="T55" fmla="*/ 0 h 918"/>
                  <a:gd name="T56" fmla="*/ 597 w 918"/>
                  <a:gd name="T57" fmla="*/ 19 h 918"/>
                  <a:gd name="T58" fmla="*/ 752 w 918"/>
                  <a:gd name="T59" fmla="*/ 103 h 918"/>
                  <a:gd name="T60" fmla="*/ 864 w 918"/>
                  <a:gd name="T61" fmla="*/ 238 h 918"/>
                  <a:gd name="T62" fmla="*/ 916 w 918"/>
                  <a:gd name="T63" fmla="*/ 411 h 918"/>
                  <a:gd name="T64" fmla="*/ 916 w 918"/>
                  <a:gd name="T65" fmla="*/ 506 h 918"/>
                  <a:gd name="T66" fmla="*/ 864 w 918"/>
                  <a:gd name="T67" fmla="*/ 680 h 918"/>
                  <a:gd name="T68" fmla="*/ 752 w 918"/>
                  <a:gd name="T69" fmla="*/ 815 h 918"/>
                  <a:gd name="T70" fmla="*/ 597 w 918"/>
                  <a:gd name="T71" fmla="*/ 899 h 918"/>
                  <a:gd name="T72" fmla="*/ 459 w 918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8">
                    <a:moveTo>
                      <a:pt x="459" y="269"/>
                    </a:moveTo>
                    <a:lnTo>
                      <a:pt x="439" y="270"/>
                    </a:lnTo>
                    <a:lnTo>
                      <a:pt x="401" y="277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7"/>
                    </a:lnTo>
                    <a:lnTo>
                      <a:pt x="292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0"/>
                    </a:lnTo>
                    <a:lnTo>
                      <a:pt x="337" y="606"/>
                    </a:lnTo>
                    <a:lnTo>
                      <a:pt x="368" y="626"/>
                    </a:lnTo>
                    <a:lnTo>
                      <a:pt x="401" y="640"/>
                    </a:lnTo>
                    <a:lnTo>
                      <a:pt x="439" y="647"/>
                    </a:lnTo>
                    <a:lnTo>
                      <a:pt x="459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1" y="626"/>
                    </a:lnTo>
                    <a:lnTo>
                      <a:pt x="581" y="606"/>
                    </a:lnTo>
                    <a:lnTo>
                      <a:pt x="607" y="580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6" y="367"/>
                    </a:lnTo>
                    <a:lnTo>
                      <a:pt x="607" y="337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9" y="269"/>
                    </a:lnTo>
                    <a:close/>
                    <a:moveTo>
                      <a:pt x="459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7"/>
                    </a:lnTo>
                    <a:lnTo>
                      <a:pt x="2" y="506"/>
                    </a:lnTo>
                    <a:lnTo>
                      <a:pt x="0" y="459"/>
                    </a:lnTo>
                    <a:lnTo>
                      <a:pt x="2" y="411"/>
                    </a:lnTo>
                    <a:lnTo>
                      <a:pt x="19" y="321"/>
                    </a:lnTo>
                    <a:lnTo>
                      <a:pt x="55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9" y="0"/>
                    </a:lnTo>
                    <a:lnTo>
                      <a:pt x="506" y="1"/>
                    </a:lnTo>
                    <a:lnTo>
                      <a:pt x="597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8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89"/>
              <p:cNvSpPr>
                <a:spLocks/>
              </p:cNvSpPr>
              <p:nvPr/>
            </p:nvSpPr>
            <p:spPr bwMode="auto">
              <a:xfrm>
                <a:off x="6328" y="3280"/>
                <a:ext cx="252" cy="246"/>
              </a:xfrm>
              <a:custGeom>
                <a:avLst/>
                <a:gdLst>
                  <a:gd name="T0" fmla="*/ 2012 w 2012"/>
                  <a:gd name="T1" fmla="*/ 1974 h 1974"/>
                  <a:gd name="T2" fmla="*/ 1742 w 2012"/>
                  <a:gd name="T3" fmla="*/ 1974 h 1974"/>
                  <a:gd name="T4" fmla="*/ 1742 w 2012"/>
                  <a:gd name="T5" fmla="*/ 662 h 1974"/>
                  <a:gd name="T6" fmla="*/ 1740 w 2012"/>
                  <a:gd name="T7" fmla="*/ 623 h 1974"/>
                  <a:gd name="T8" fmla="*/ 1725 w 2012"/>
                  <a:gd name="T9" fmla="*/ 546 h 1974"/>
                  <a:gd name="T10" fmla="*/ 1695 w 2012"/>
                  <a:gd name="T11" fmla="*/ 476 h 1974"/>
                  <a:gd name="T12" fmla="*/ 1652 w 2012"/>
                  <a:gd name="T13" fmla="*/ 413 h 1974"/>
                  <a:gd name="T14" fmla="*/ 1600 w 2012"/>
                  <a:gd name="T15" fmla="*/ 360 h 1974"/>
                  <a:gd name="T16" fmla="*/ 1537 w 2012"/>
                  <a:gd name="T17" fmla="*/ 318 h 1974"/>
                  <a:gd name="T18" fmla="*/ 1467 w 2012"/>
                  <a:gd name="T19" fmla="*/ 287 h 1974"/>
                  <a:gd name="T20" fmla="*/ 1390 w 2012"/>
                  <a:gd name="T21" fmla="*/ 272 h 1974"/>
                  <a:gd name="T22" fmla="*/ 1351 w 2012"/>
                  <a:gd name="T23" fmla="*/ 271 h 1974"/>
                  <a:gd name="T24" fmla="*/ 0 w 2012"/>
                  <a:gd name="T25" fmla="*/ 271 h 1974"/>
                  <a:gd name="T26" fmla="*/ 0 w 2012"/>
                  <a:gd name="T27" fmla="*/ 0 h 1974"/>
                  <a:gd name="T28" fmla="*/ 1351 w 2012"/>
                  <a:gd name="T29" fmla="*/ 0 h 1974"/>
                  <a:gd name="T30" fmla="*/ 1384 w 2012"/>
                  <a:gd name="T31" fmla="*/ 1 h 1974"/>
                  <a:gd name="T32" fmla="*/ 1451 w 2012"/>
                  <a:gd name="T33" fmla="*/ 7 h 1974"/>
                  <a:gd name="T34" fmla="*/ 1516 w 2012"/>
                  <a:gd name="T35" fmla="*/ 21 h 1974"/>
                  <a:gd name="T36" fmla="*/ 1577 w 2012"/>
                  <a:gd name="T37" fmla="*/ 40 h 1974"/>
                  <a:gd name="T38" fmla="*/ 1637 w 2012"/>
                  <a:gd name="T39" fmla="*/ 65 h 1974"/>
                  <a:gd name="T40" fmla="*/ 1693 w 2012"/>
                  <a:gd name="T41" fmla="*/ 97 h 1974"/>
                  <a:gd name="T42" fmla="*/ 1746 w 2012"/>
                  <a:gd name="T43" fmla="*/ 132 h 1974"/>
                  <a:gd name="T44" fmla="*/ 1795 w 2012"/>
                  <a:gd name="T45" fmla="*/ 173 h 1974"/>
                  <a:gd name="T46" fmla="*/ 1840 w 2012"/>
                  <a:gd name="T47" fmla="*/ 217 h 1974"/>
                  <a:gd name="T48" fmla="*/ 1880 w 2012"/>
                  <a:gd name="T49" fmla="*/ 267 h 1974"/>
                  <a:gd name="T50" fmla="*/ 1916 w 2012"/>
                  <a:gd name="T51" fmla="*/ 320 h 1974"/>
                  <a:gd name="T52" fmla="*/ 1947 w 2012"/>
                  <a:gd name="T53" fmla="*/ 375 h 1974"/>
                  <a:gd name="T54" fmla="*/ 1972 w 2012"/>
                  <a:gd name="T55" fmla="*/ 435 h 1974"/>
                  <a:gd name="T56" fmla="*/ 1992 w 2012"/>
                  <a:gd name="T57" fmla="*/ 497 h 1974"/>
                  <a:gd name="T58" fmla="*/ 2005 w 2012"/>
                  <a:gd name="T59" fmla="*/ 562 h 1974"/>
                  <a:gd name="T60" fmla="*/ 2011 w 2012"/>
                  <a:gd name="T61" fmla="*/ 629 h 1974"/>
                  <a:gd name="T62" fmla="*/ 2012 w 2012"/>
                  <a:gd name="T63" fmla="*/ 662 h 1974"/>
                  <a:gd name="T64" fmla="*/ 2012 w 2012"/>
                  <a:gd name="T65" fmla="*/ 197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4">
                    <a:moveTo>
                      <a:pt x="2012" y="1974"/>
                    </a:moveTo>
                    <a:lnTo>
                      <a:pt x="1742" y="1974"/>
                    </a:lnTo>
                    <a:lnTo>
                      <a:pt x="1742" y="662"/>
                    </a:lnTo>
                    <a:lnTo>
                      <a:pt x="1740" y="623"/>
                    </a:lnTo>
                    <a:lnTo>
                      <a:pt x="1725" y="546"/>
                    </a:lnTo>
                    <a:lnTo>
                      <a:pt x="1695" y="476"/>
                    </a:lnTo>
                    <a:lnTo>
                      <a:pt x="1652" y="413"/>
                    </a:lnTo>
                    <a:lnTo>
                      <a:pt x="1600" y="360"/>
                    </a:lnTo>
                    <a:lnTo>
                      <a:pt x="1537" y="318"/>
                    </a:lnTo>
                    <a:lnTo>
                      <a:pt x="1467" y="287"/>
                    </a:lnTo>
                    <a:lnTo>
                      <a:pt x="1390" y="272"/>
                    </a:lnTo>
                    <a:lnTo>
                      <a:pt x="1351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84" y="1"/>
                    </a:lnTo>
                    <a:lnTo>
                      <a:pt x="1451" y="7"/>
                    </a:lnTo>
                    <a:lnTo>
                      <a:pt x="1516" y="21"/>
                    </a:lnTo>
                    <a:lnTo>
                      <a:pt x="1577" y="40"/>
                    </a:lnTo>
                    <a:lnTo>
                      <a:pt x="1637" y="65"/>
                    </a:lnTo>
                    <a:lnTo>
                      <a:pt x="1693" y="97"/>
                    </a:lnTo>
                    <a:lnTo>
                      <a:pt x="1746" y="132"/>
                    </a:lnTo>
                    <a:lnTo>
                      <a:pt x="1795" y="173"/>
                    </a:lnTo>
                    <a:lnTo>
                      <a:pt x="1840" y="217"/>
                    </a:lnTo>
                    <a:lnTo>
                      <a:pt x="1880" y="267"/>
                    </a:lnTo>
                    <a:lnTo>
                      <a:pt x="1916" y="320"/>
                    </a:lnTo>
                    <a:lnTo>
                      <a:pt x="1947" y="375"/>
                    </a:lnTo>
                    <a:lnTo>
                      <a:pt x="1972" y="435"/>
                    </a:lnTo>
                    <a:lnTo>
                      <a:pt x="1992" y="497"/>
                    </a:lnTo>
                    <a:lnTo>
                      <a:pt x="2005" y="562"/>
                    </a:lnTo>
                    <a:lnTo>
                      <a:pt x="2011" y="629"/>
                    </a:lnTo>
                    <a:lnTo>
                      <a:pt x="2012" y="662"/>
                    </a:lnTo>
                    <a:lnTo>
                      <a:pt x="2012" y="19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0"/>
              <p:cNvSpPr>
                <a:spLocks/>
              </p:cNvSpPr>
              <p:nvPr/>
            </p:nvSpPr>
            <p:spPr bwMode="auto">
              <a:xfrm>
                <a:off x="6288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7 w 648"/>
                  <a:gd name="T3" fmla="*/ 1 h 649"/>
                  <a:gd name="T4" fmla="*/ 421 w 648"/>
                  <a:gd name="T5" fmla="*/ 14 h 649"/>
                  <a:gd name="T6" fmla="*/ 479 w 648"/>
                  <a:gd name="T7" fmla="*/ 39 h 649"/>
                  <a:gd name="T8" fmla="*/ 530 w 648"/>
                  <a:gd name="T9" fmla="*/ 74 h 649"/>
                  <a:gd name="T10" fmla="*/ 575 w 648"/>
                  <a:gd name="T11" fmla="*/ 117 h 649"/>
                  <a:gd name="T12" fmla="*/ 609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09 w 648"/>
                  <a:gd name="T25" fmla="*/ 479 h 649"/>
                  <a:gd name="T26" fmla="*/ 575 w 648"/>
                  <a:gd name="T27" fmla="*/ 531 h 649"/>
                  <a:gd name="T28" fmla="*/ 530 w 648"/>
                  <a:gd name="T29" fmla="*/ 576 h 649"/>
                  <a:gd name="T30" fmla="*/ 479 w 648"/>
                  <a:gd name="T31" fmla="*/ 610 h 649"/>
                  <a:gd name="T32" fmla="*/ 421 w 648"/>
                  <a:gd name="T33" fmla="*/ 634 h 649"/>
                  <a:gd name="T34" fmla="*/ 357 w 648"/>
                  <a:gd name="T35" fmla="*/ 647 h 649"/>
                  <a:gd name="T36" fmla="*/ 324 w 648"/>
                  <a:gd name="T37" fmla="*/ 649 h 649"/>
                  <a:gd name="T38" fmla="*/ 290 w 648"/>
                  <a:gd name="T39" fmla="*/ 647 h 649"/>
                  <a:gd name="T40" fmla="*/ 228 w 648"/>
                  <a:gd name="T41" fmla="*/ 634 h 649"/>
                  <a:gd name="T42" fmla="*/ 170 w 648"/>
                  <a:gd name="T43" fmla="*/ 610 h 649"/>
                  <a:gd name="T44" fmla="*/ 117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7 w 648"/>
                  <a:gd name="T65" fmla="*/ 74 h 649"/>
                  <a:gd name="T66" fmla="*/ 170 w 648"/>
                  <a:gd name="T67" fmla="*/ 39 h 649"/>
                  <a:gd name="T68" fmla="*/ 228 w 648"/>
                  <a:gd name="T69" fmla="*/ 14 h 649"/>
                  <a:gd name="T70" fmla="*/ 290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9"/>
                    </a:lnTo>
                    <a:lnTo>
                      <a:pt x="530" y="74"/>
                    </a:lnTo>
                    <a:lnTo>
                      <a:pt x="575" y="117"/>
                    </a:lnTo>
                    <a:lnTo>
                      <a:pt x="609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6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9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7" y="74"/>
                    </a:lnTo>
                    <a:lnTo>
                      <a:pt x="170" y="39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1"/>
              <p:cNvSpPr>
                <a:spLocks noEditPoints="1"/>
              </p:cNvSpPr>
              <p:nvPr/>
            </p:nvSpPr>
            <p:spPr bwMode="auto">
              <a:xfrm>
                <a:off x="6271" y="3239"/>
                <a:ext cx="115" cy="115"/>
              </a:xfrm>
              <a:custGeom>
                <a:avLst/>
                <a:gdLst>
                  <a:gd name="T0" fmla="*/ 439 w 918"/>
                  <a:gd name="T1" fmla="*/ 271 h 919"/>
                  <a:gd name="T2" fmla="*/ 368 w 918"/>
                  <a:gd name="T3" fmla="*/ 292 h 919"/>
                  <a:gd name="T4" fmla="*/ 312 w 918"/>
                  <a:gd name="T5" fmla="*/ 338 h 919"/>
                  <a:gd name="T6" fmla="*/ 277 w 918"/>
                  <a:gd name="T7" fmla="*/ 401 h 919"/>
                  <a:gd name="T8" fmla="*/ 270 w 918"/>
                  <a:gd name="T9" fmla="*/ 459 h 919"/>
                  <a:gd name="T10" fmla="*/ 277 w 918"/>
                  <a:gd name="T11" fmla="*/ 517 h 919"/>
                  <a:gd name="T12" fmla="*/ 312 w 918"/>
                  <a:gd name="T13" fmla="*/ 582 h 919"/>
                  <a:gd name="T14" fmla="*/ 368 w 918"/>
                  <a:gd name="T15" fmla="*/ 626 h 919"/>
                  <a:gd name="T16" fmla="*/ 439 w 918"/>
                  <a:gd name="T17" fmla="*/ 648 h 919"/>
                  <a:gd name="T18" fmla="*/ 479 w 918"/>
                  <a:gd name="T19" fmla="*/ 648 h 919"/>
                  <a:gd name="T20" fmla="*/ 551 w 918"/>
                  <a:gd name="T21" fmla="*/ 626 h 919"/>
                  <a:gd name="T22" fmla="*/ 607 w 918"/>
                  <a:gd name="T23" fmla="*/ 582 h 919"/>
                  <a:gd name="T24" fmla="*/ 640 w 918"/>
                  <a:gd name="T25" fmla="*/ 517 h 919"/>
                  <a:gd name="T26" fmla="*/ 648 w 918"/>
                  <a:gd name="T27" fmla="*/ 459 h 919"/>
                  <a:gd name="T28" fmla="*/ 640 w 918"/>
                  <a:gd name="T29" fmla="*/ 401 h 919"/>
                  <a:gd name="T30" fmla="*/ 607 w 918"/>
                  <a:gd name="T31" fmla="*/ 338 h 919"/>
                  <a:gd name="T32" fmla="*/ 551 w 918"/>
                  <a:gd name="T33" fmla="*/ 292 h 919"/>
                  <a:gd name="T34" fmla="*/ 479 w 918"/>
                  <a:gd name="T35" fmla="*/ 271 h 919"/>
                  <a:gd name="T36" fmla="*/ 459 w 918"/>
                  <a:gd name="T37" fmla="*/ 919 h 919"/>
                  <a:gd name="T38" fmla="*/ 321 w 918"/>
                  <a:gd name="T39" fmla="*/ 899 h 919"/>
                  <a:gd name="T40" fmla="*/ 165 w 918"/>
                  <a:gd name="T41" fmla="*/ 816 h 919"/>
                  <a:gd name="T42" fmla="*/ 55 w 918"/>
                  <a:gd name="T43" fmla="*/ 680 h 919"/>
                  <a:gd name="T44" fmla="*/ 2 w 918"/>
                  <a:gd name="T45" fmla="*/ 507 h 919"/>
                  <a:gd name="T46" fmla="*/ 2 w 918"/>
                  <a:gd name="T47" fmla="*/ 412 h 919"/>
                  <a:gd name="T48" fmla="*/ 55 w 918"/>
                  <a:gd name="T49" fmla="*/ 239 h 919"/>
                  <a:gd name="T50" fmla="*/ 165 w 918"/>
                  <a:gd name="T51" fmla="*/ 103 h 919"/>
                  <a:gd name="T52" fmla="*/ 321 w 918"/>
                  <a:gd name="T53" fmla="*/ 19 h 919"/>
                  <a:gd name="T54" fmla="*/ 459 w 918"/>
                  <a:gd name="T55" fmla="*/ 0 h 919"/>
                  <a:gd name="T56" fmla="*/ 597 w 918"/>
                  <a:gd name="T57" fmla="*/ 19 h 919"/>
                  <a:gd name="T58" fmla="*/ 752 w 918"/>
                  <a:gd name="T59" fmla="*/ 103 h 919"/>
                  <a:gd name="T60" fmla="*/ 864 w 918"/>
                  <a:gd name="T61" fmla="*/ 239 h 919"/>
                  <a:gd name="T62" fmla="*/ 916 w 918"/>
                  <a:gd name="T63" fmla="*/ 412 h 919"/>
                  <a:gd name="T64" fmla="*/ 916 w 918"/>
                  <a:gd name="T65" fmla="*/ 507 h 919"/>
                  <a:gd name="T66" fmla="*/ 864 w 918"/>
                  <a:gd name="T67" fmla="*/ 680 h 919"/>
                  <a:gd name="T68" fmla="*/ 752 w 918"/>
                  <a:gd name="T69" fmla="*/ 816 h 919"/>
                  <a:gd name="T70" fmla="*/ 597 w 918"/>
                  <a:gd name="T71" fmla="*/ 899 h 919"/>
                  <a:gd name="T72" fmla="*/ 459 w 918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9">
                    <a:moveTo>
                      <a:pt x="459" y="271"/>
                    </a:moveTo>
                    <a:lnTo>
                      <a:pt x="439" y="271"/>
                    </a:lnTo>
                    <a:lnTo>
                      <a:pt x="401" y="278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8"/>
                    </a:lnTo>
                    <a:lnTo>
                      <a:pt x="292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2"/>
                    </a:lnTo>
                    <a:lnTo>
                      <a:pt x="337" y="607"/>
                    </a:lnTo>
                    <a:lnTo>
                      <a:pt x="368" y="626"/>
                    </a:lnTo>
                    <a:lnTo>
                      <a:pt x="401" y="641"/>
                    </a:lnTo>
                    <a:lnTo>
                      <a:pt x="439" y="648"/>
                    </a:lnTo>
                    <a:lnTo>
                      <a:pt x="459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1" y="626"/>
                    </a:lnTo>
                    <a:lnTo>
                      <a:pt x="581" y="607"/>
                    </a:lnTo>
                    <a:lnTo>
                      <a:pt x="607" y="582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6" y="368"/>
                    </a:lnTo>
                    <a:lnTo>
                      <a:pt x="607" y="338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9" y="271"/>
                    </a:lnTo>
                    <a:close/>
                    <a:moveTo>
                      <a:pt x="459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8"/>
                    </a:lnTo>
                    <a:lnTo>
                      <a:pt x="2" y="507"/>
                    </a:lnTo>
                    <a:lnTo>
                      <a:pt x="0" y="459"/>
                    </a:lnTo>
                    <a:lnTo>
                      <a:pt x="2" y="412"/>
                    </a:lnTo>
                    <a:lnTo>
                      <a:pt x="19" y="321"/>
                    </a:lnTo>
                    <a:lnTo>
                      <a:pt x="55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9" y="0"/>
                    </a:lnTo>
                    <a:lnTo>
                      <a:pt x="506" y="2"/>
                    </a:lnTo>
                    <a:lnTo>
                      <a:pt x="597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8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92"/>
              <p:cNvSpPr>
                <a:spLocks noChangeArrowheads="1"/>
              </p:cNvSpPr>
              <p:nvPr/>
            </p:nvSpPr>
            <p:spPr bwMode="auto">
              <a:xfrm>
                <a:off x="6804" y="3509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3"/>
              <p:cNvSpPr>
                <a:spLocks noEditPoints="1"/>
              </p:cNvSpPr>
              <p:nvPr/>
            </p:nvSpPr>
            <p:spPr bwMode="auto">
              <a:xfrm>
                <a:off x="6804" y="3278"/>
                <a:ext cx="439" cy="198"/>
              </a:xfrm>
              <a:custGeom>
                <a:avLst/>
                <a:gdLst>
                  <a:gd name="T0" fmla="*/ 1351 w 3511"/>
                  <a:gd name="T1" fmla="*/ 270 h 1581"/>
                  <a:gd name="T2" fmla="*/ 1081 w 3511"/>
                  <a:gd name="T3" fmla="*/ 270 h 1581"/>
                  <a:gd name="T4" fmla="*/ 1081 w 3511"/>
                  <a:gd name="T5" fmla="*/ 0 h 1581"/>
                  <a:gd name="T6" fmla="*/ 1351 w 3511"/>
                  <a:gd name="T7" fmla="*/ 0 h 1581"/>
                  <a:gd name="T8" fmla="*/ 1351 w 3511"/>
                  <a:gd name="T9" fmla="*/ 270 h 1581"/>
                  <a:gd name="T10" fmla="*/ 1891 w 3511"/>
                  <a:gd name="T11" fmla="*/ 270 h 1581"/>
                  <a:gd name="T12" fmla="*/ 1621 w 3511"/>
                  <a:gd name="T13" fmla="*/ 270 h 1581"/>
                  <a:gd name="T14" fmla="*/ 1621 w 3511"/>
                  <a:gd name="T15" fmla="*/ 0 h 1581"/>
                  <a:gd name="T16" fmla="*/ 1891 w 3511"/>
                  <a:gd name="T17" fmla="*/ 0 h 1581"/>
                  <a:gd name="T18" fmla="*/ 1891 w 3511"/>
                  <a:gd name="T19" fmla="*/ 270 h 1581"/>
                  <a:gd name="T20" fmla="*/ 2431 w 3511"/>
                  <a:gd name="T21" fmla="*/ 270 h 1581"/>
                  <a:gd name="T22" fmla="*/ 2161 w 3511"/>
                  <a:gd name="T23" fmla="*/ 270 h 1581"/>
                  <a:gd name="T24" fmla="*/ 2161 w 3511"/>
                  <a:gd name="T25" fmla="*/ 0 h 1581"/>
                  <a:gd name="T26" fmla="*/ 2431 w 3511"/>
                  <a:gd name="T27" fmla="*/ 0 h 1581"/>
                  <a:gd name="T28" fmla="*/ 2431 w 3511"/>
                  <a:gd name="T29" fmla="*/ 270 h 1581"/>
                  <a:gd name="T30" fmla="*/ 2971 w 3511"/>
                  <a:gd name="T31" fmla="*/ 270 h 1581"/>
                  <a:gd name="T32" fmla="*/ 2701 w 3511"/>
                  <a:gd name="T33" fmla="*/ 270 h 1581"/>
                  <a:gd name="T34" fmla="*/ 2701 w 3511"/>
                  <a:gd name="T35" fmla="*/ 0 h 1581"/>
                  <a:gd name="T36" fmla="*/ 2971 w 3511"/>
                  <a:gd name="T37" fmla="*/ 0 h 1581"/>
                  <a:gd name="T38" fmla="*/ 2971 w 3511"/>
                  <a:gd name="T39" fmla="*/ 270 h 1581"/>
                  <a:gd name="T40" fmla="*/ 3511 w 3511"/>
                  <a:gd name="T41" fmla="*/ 270 h 1581"/>
                  <a:gd name="T42" fmla="*/ 3241 w 3511"/>
                  <a:gd name="T43" fmla="*/ 270 h 1581"/>
                  <a:gd name="T44" fmla="*/ 3241 w 3511"/>
                  <a:gd name="T45" fmla="*/ 0 h 1581"/>
                  <a:gd name="T46" fmla="*/ 3511 w 3511"/>
                  <a:gd name="T47" fmla="*/ 0 h 1581"/>
                  <a:gd name="T48" fmla="*/ 3511 w 3511"/>
                  <a:gd name="T49" fmla="*/ 270 h 1581"/>
                  <a:gd name="T50" fmla="*/ 567 w 3511"/>
                  <a:gd name="T51" fmla="*/ 284 h 1581"/>
                  <a:gd name="T52" fmla="*/ 501 w 3511"/>
                  <a:gd name="T53" fmla="*/ 27 h 1581"/>
                  <a:gd name="T54" fmla="*/ 541 w 3511"/>
                  <a:gd name="T55" fmla="*/ 18 h 1581"/>
                  <a:gd name="T56" fmla="*/ 622 w 3511"/>
                  <a:gd name="T57" fmla="*/ 13 h 1581"/>
                  <a:gd name="T58" fmla="*/ 663 w 3511"/>
                  <a:gd name="T59" fmla="*/ 13 h 1581"/>
                  <a:gd name="T60" fmla="*/ 797 w 3511"/>
                  <a:gd name="T61" fmla="*/ 13 h 1581"/>
                  <a:gd name="T62" fmla="*/ 797 w 3511"/>
                  <a:gd name="T63" fmla="*/ 284 h 1581"/>
                  <a:gd name="T64" fmla="*/ 663 w 3511"/>
                  <a:gd name="T65" fmla="*/ 284 h 1581"/>
                  <a:gd name="T66" fmla="*/ 652 w 3511"/>
                  <a:gd name="T67" fmla="*/ 279 h 1581"/>
                  <a:gd name="T68" fmla="*/ 631 w 3511"/>
                  <a:gd name="T69" fmla="*/ 274 h 1581"/>
                  <a:gd name="T70" fmla="*/ 597 w 3511"/>
                  <a:gd name="T71" fmla="*/ 275 h 1581"/>
                  <a:gd name="T72" fmla="*/ 567 w 3511"/>
                  <a:gd name="T73" fmla="*/ 284 h 1581"/>
                  <a:gd name="T74" fmla="*/ 298 w 3511"/>
                  <a:gd name="T75" fmla="*/ 554 h 1581"/>
                  <a:gd name="T76" fmla="*/ 41 w 3511"/>
                  <a:gd name="T77" fmla="*/ 473 h 1581"/>
                  <a:gd name="T78" fmla="*/ 53 w 3511"/>
                  <a:gd name="T79" fmla="*/ 433 h 1581"/>
                  <a:gd name="T80" fmla="*/ 86 w 3511"/>
                  <a:gd name="T81" fmla="*/ 357 h 1581"/>
                  <a:gd name="T82" fmla="*/ 132 w 3511"/>
                  <a:gd name="T83" fmla="*/ 286 h 1581"/>
                  <a:gd name="T84" fmla="*/ 187 w 3511"/>
                  <a:gd name="T85" fmla="*/ 220 h 1581"/>
                  <a:gd name="T86" fmla="*/ 217 w 3511"/>
                  <a:gd name="T87" fmla="*/ 189 h 1581"/>
                  <a:gd name="T88" fmla="*/ 405 w 3511"/>
                  <a:gd name="T89" fmla="*/ 391 h 1581"/>
                  <a:gd name="T90" fmla="*/ 386 w 3511"/>
                  <a:gd name="T91" fmla="*/ 404 h 1581"/>
                  <a:gd name="T92" fmla="*/ 351 w 3511"/>
                  <a:gd name="T93" fmla="*/ 437 h 1581"/>
                  <a:gd name="T94" fmla="*/ 323 w 3511"/>
                  <a:gd name="T95" fmla="*/ 480 h 1581"/>
                  <a:gd name="T96" fmla="*/ 303 w 3511"/>
                  <a:gd name="T97" fmla="*/ 528 h 1581"/>
                  <a:gd name="T98" fmla="*/ 298 w 3511"/>
                  <a:gd name="T99" fmla="*/ 554 h 1581"/>
                  <a:gd name="T100" fmla="*/ 271 w 3511"/>
                  <a:gd name="T101" fmla="*/ 1040 h 1581"/>
                  <a:gd name="T102" fmla="*/ 0 w 3511"/>
                  <a:gd name="T103" fmla="*/ 1040 h 1581"/>
                  <a:gd name="T104" fmla="*/ 0 w 3511"/>
                  <a:gd name="T105" fmla="*/ 771 h 1581"/>
                  <a:gd name="T106" fmla="*/ 271 w 3511"/>
                  <a:gd name="T107" fmla="*/ 771 h 1581"/>
                  <a:gd name="T108" fmla="*/ 271 w 3511"/>
                  <a:gd name="T109" fmla="*/ 1040 h 1581"/>
                  <a:gd name="T110" fmla="*/ 271 w 3511"/>
                  <a:gd name="T111" fmla="*/ 1581 h 1581"/>
                  <a:gd name="T112" fmla="*/ 0 w 3511"/>
                  <a:gd name="T113" fmla="*/ 1581 h 1581"/>
                  <a:gd name="T114" fmla="*/ 0 w 3511"/>
                  <a:gd name="T115" fmla="*/ 1311 h 1581"/>
                  <a:gd name="T116" fmla="*/ 271 w 3511"/>
                  <a:gd name="T117" fmla="*/ 1311 h 1581"/>
                  <a:gd name="T118" fmla="*/ 271 w 3511"/>
                  <a:gd name="T119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11" h="1581">
                    <a:moveTo>
                      <a:pt x="1351" y="270"/>
                    </a:moveTo>
                    <a:lnTo>
                      <a:pt x="1081" y="270"/>
                    </a:lnTo>
                    <a:lnTo>
                      <a:pt x="1081" y="0"/>
                    </a:lnTo>
                    <a:lnTo>
                      <a:pt x="1351" y="0"/>
                    </a:lnTo>
                    <a:lnTo>
                      <a:pt x="1351" y="270"/>
                    </a:lnTo>
                    <a:close/>
                    <a:moveTo>
                      <a:pt x="1891" y="270"/>
                    </a:moveTo>
                    <a:lnTo>
                      <a:pt x="1621" y="270"/>
                    </a:lnTo>
                    <a:lnTo>
                      <a:pt x="1621" y="0"/>
                    </a:lnTo>
                    <a:lnTo>
                      <a:pt x="1891" y="0"/>
                    </a:lnTo>
                    <a:lnTo>
                      <a:pt x="1891" y="270"/>
                    </a:lnTo>
                    <a:close/>
                    <a:moveTo>
                      <a:pt x="2431" y="270"/>
                    </a:moveTo>
                    <a:lnTo>
                      <a:pt x="2161" y="270"/>
                    </a:lnTo>
                    <a:lnTo>
                      <a:pt x="2161" y="0"/>
                    </a:lnTo>
                    <a:lnTo>
                      <a:pt x="2431" y="0"/>
                    </a:lnTo>
                    <a:lnTo>
                      <a:pt x="2431" y="270"/>
                    </a:lnTo>
                    <a:close/>
                    <a:moveTo>
                      <a:pt x="2971" y="270"/>
                    </a:moveTo>
                    <a:lnTo>
                      <a:pt x="2701" y="270"/>
                    </a:lnTo>
                    <a:lnTo>
                      <a:pt x="2701" y="0"/>
                    </a:lnTo>
                    <a:lnTo>
                      <a:pt x="2971" y="0"/>
                    </a:lnTo>
                    <a:lnTo>
                      <a:pt x="2971" y="270"/>
                    </a:lnTo>
                    <a:close/>
                    <a:moveTo>
                      <a:pt x="3511" y="270"/>
                    </a:moveTo>
                    <a:lnTo>
                      <a:pt x="3241" y="270"/>
                    </a:lnTo>
                    <a:lnTo>
                      <a:pt x="3241" y="0"/>
                    </a:lnTo>
                    <a:lnTo>
                      <a:pt x="3511" y="0"/>
                    </a:lnTo>
                    <a:lnTo>
                      <a:pt x="3511" y="270"/>
                    </a:lnTo>
                    <a:close/>
                    <a:moveTo>
                      <a:pt x="567" y="284"/>
                    </a:moveTo>
                    <a:lnTo>
                      <a:pt x="501" y="27"/>
                    </a:lnTo>
                    <a:lnTo>
                      <a:pt x="541" y="18"/>
                    </a:lnTo>
                    <a:lnTo>
                      <a:pt x="622" y="13"/>
                    </a:lnTo>
                    <a:lnTo>
                      <a:pt x="663" y="13"/>
                    </a:lnTo>
                    <a:lnTo>
                      <a:pt x="797" y="13"/>
                    </a:lnTo>
                    <a:lnTo>
                      <a:pt x="797" y="284"/>
                    </a:lnTo>
                    <a:lnTo>
                      <a:pt x="663" y="284"/>
                    </a:lnTo>
                    <a:lnTo>
                      <a:pt x="652" y="279"/>
                    </a:lnTo>
                    <a:lnTo>
                      <a:pt x="631" y="274"/>
                    </a:lnTo>
                    <a:lnTo>
                      <a:pt x="597" y="275"/>
                    </a:lnTo>
                    <a:lnTo>
                      <a:pt x="567" y="284"/>
                    </a:lnTo>
                    <a:close/>
                    <a:moveTo>
                      <a:pt x="298" y="554"/>
                    </a:moveTo>
                    <a:lnTo>
                      <a:pt x="41" y="473"/>
                    </a:lnTo>
                    <a:lnTo>
                      <a:pt x="53" y="433"/>
                    </a:lnTo>
                    <a:lnTo>
                      <a:pt x="86" y="357"/>
                    </a:lnTo>
                    <a:lnTo>
                      <a:pt x="132" y="286"/>
                    </a:lnTo>
                    <a:lnTo>
                      <a:pt x="187" y="220"/>
                    </a:lnTo>
                    <a:lnTo>
                      <a:pt x="217" y="189"/>
                    </a:lnTo>
                    <a:lnTo>
                      <a:pt x="405" y="391"/>
                    </a:lnTo>
                    <a:lnTo>
                      <a:pt x="386" y="404"/>
                    </a:lnTo>
                    <a:lnTo>
                      <a:pt x="351" y="437"/>
                    </a:lnTo>
                    <a:lnTo>
                      <a:pt x="323" y="480"/>
                    </a:lnTo>
                    <a:lnTo>
                      <a:pt x="303" y="528"/>
                    </a:lnTo>
                    <a:lnTo>
                      <a:pt x="298" y="554"/>
                    </a:lnTo>
                    <a:close/>
                    <a:moveTo>
                      <a:pt x="271" y="1040"/>
                    </a:moveTo>
                    <a:lnTo>
                      <a:pt x="0" y="1040"/>
                    </a:lnTo>
                    <a:lnTo>
                      <a:pt x="0" y="771"/>
                    </a:lnTo>
                    <a:lnTo>
                      <a:pt x="271" y="771"/>
                    </a:lnTo>
                    <a:lnTo>
                      <a:pt x="271" y="1040"/>
                    </a:lnTo>
                    <a:close/>
                    <a:moveTo>
                      <a:pt x="271" y="1581"/>
                    </a:moveTo>
                    <a:lnTo>
                      <a:pt x="0" y="1581"/>
                    </a:lnTo>
                    <a:lnTo>
                      <a:pt x="0" y="1311"/>
                    </a:lnTo>
                    <a:lnTo>
                      <a:pt x="271" y="1311"/>
                    </a:lnTo>
                    <a:lnTo>
                      <a:pt x="271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Rectangle 94"/>
              <p:cNvSpPr>
                <a:spLocks noChangeArrowheads="1"/>
              </p:cNvSpPr>
              <p:nvPr/>
            </p:nvSpPr>
            <p:spPr bwMode="auto">
              <a:xfrm>
                <a:off x="7277" y="3278"/>
                <a:ext cx="17" cy="34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95"/>
              <p:cNvSpPr>
                <a:spLocks/>
              </p:cNvSpPr>
              <p:nvPr/>
            </p:nvSpPr>
            <p:spPr bwMode="auto">
              <a:xfrm>
                <a:off x="7253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8 w 648"/>
                  <a:gd name="T3" fmla="*/ 1 h 649"/>
                  <a:gd name="T4" fmla="*/ 420 w 648"/>
                  <a:gd name="T5" fmla="*/ 14 h 649"/>
                  <a:gd name="T6" fmla="*/ 479 w 648"/>
                  <a:gd name="T7" fmla="*/ 39 h 649"/>
                  <a:gd name="T8" fmla="*/ 531 w 648"/>
                  <a:gd name="T9" fmla="*/ 74 h 649"/>
                  <a:gd name="T10" fmla="*/ 574 w 648"/>
                  <a:gd name="T11" fmla="*/ 117 h 649"/>
                  <a:gd name="T12" fmla="*/ 610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10 w 648"/>
                  <a:gd name="T25" fmla="*/ 479 h 649"/>
                  <a:gd name="T26" fmla="*/ 574 w 648"/>
                  <a:gd name="T27" fmla="*/ 531 h 649"/>
                  <a:gd name="T28" fmla="*/ 531 w 648"/>
                  <a:gd name="T29" fmla="*/ 576 h 649"/>
                  <a:gd name="T30" fmla="*/ 479 w 648"/>
                  <a:gd name="T31" fmla="*/ 610 h 649"/>
                  <a:gd name="T32" fmla="*/ 420 w 648"/>
                  <a:gd name="T33" fmla="*/ 634 h 649"/>
                  <a:gd name="T34" fmla="*/ 358 w 648"/>
                  <a:gd name="T35" fmla="*/ 647 h 649"/>
                  <a:gd name="T36" fmla="*/ 324 w 648"/>
                  <a:gd name="T37" fmla="*/ 649 h 649"/>
                  <a:gd name="T38" fmla="*/ 291 w 648"/>
                  <a:gd name="T39" fmla="*/ 647 h 649"/>
                  <a:gd name="T40" fmla="*/ 228 w 648"/>
                  <a:gd name="T41" fmla="*/ 634 h 649"/>
                  <a:gd name="T42" fmla="*/ 169 w 648"/>
                  <a:gd name="T43" fmla="*/ 610 h 649"/>
                  <a:gd name="T44" fmla="*/ 118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8 w 648"/>
                  <a:gd name="T65" fmla="*/ 74 h 649"/>
                  <a:gd name="T66" fmla="*/ 169 w 648"/>
                  <a:gd name="T67" fmla="*/ 39 h 649"/>
                  <a:gd name="T68" fmla="*/ 228 w 648"/>
                  <a:gd name="T69" fmla="*/ 14 h 649"/>
                  <a:gd name="T70" fmla="*/ 291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9"/>
                    </a:lnTo>
                    <a:lnTo>
                      <a:pt x="531" y="74"/>
                    </a:lnTo>
                    <a:lnTo>
                      <a:pt x="574" y="117"/>
                    </a:lnTo>
                    <a:lnTo>
                      <a:pt x="610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6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9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8" y="74"/>
                    </a:lnTo>
                    <a:lnTo>
                      <a:pt x="169" y="39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96"/>
              <p:cNvSpPr>
                <a:spLocks noEditPoints="1"/>
              </p:cNvSpPr>
              <p:nvPr/>
            </p:nvSpPr>
            <p:spPr bwMode="auto">
              <a:xfrm>
                <a:off x="7236" y="3239"/>
                <a:ext cx="115" cy="115"/>
              </a:xfrm>
              <a:custGeom>
                <a:avLst/>
                <a:gdLst>
                  <a:gd name="T0" fmla="*/ 438 w 917"/>
                  <a:gd name="T1" fmla="*/ 271 h 919"/>
                  <a:gd name="T2" fmla="*/ 366 w 917"/>
                  <a:gd name="T3" fmla="*/ 292 h 919"/>
                  <a:gd name="T4" fmla="*/ 311 w 917"/>
                  <a:gd name="T5" fmla="*/ 338 h 919"/>
                  <a:gd name="T6" fmla="*/ 277 w 917"/>
                  <a:gd name="T7" fmla="*/ 401 h 919"/>
                  <a:gd name="T8" fmla="*/ 269 w 917"/>
                  <a:gd name="T9" fmla="*/ 459 h 919"/>
                  <a:gd name="T10" fmla="*/ 277 w 917"/>
                  <a:gd name="T11" fmla="*/ 517 h 919"/>
                  <a:gd name="T12" fmla="*/ 311 w 917"/>
                  <a:gd name="T13" fmla="*/ 582 h 919"/>
                  <a:gd name="T14" fmla="*/ 366 w 917"/>
                  <a:gd name="T15" fmla="*/ 626 h 919"/>
                  <a:gd name="T16" fmla="*/ 438 w 917"/>
                  <a:gd name="T17" fmla="*/ 648 h 919"/>
                  <a:gd name="T18" fmla="*/ 479 w 917"/>
                  <a:gd name="T19" fmla="*/ 648 h 919"/>
                  <a:gd name="T20" fmla="*/ 550 w 917"/>
                  <a:gd name="T21" fmla="*/ 626 h 919"/>
                  <a:gd name="T22" fmla="*/ 605 w 917"/>
                  <a:gd name="T23" fmla="*/ 582 h 919"/>
                  <a:gd name="T24" fmla="*/ 640 w 917"/>
                  <a:gd name="T25" fmla="*/ 517 h 919"/>
                  <a:gd name="T26" fmla="*/ 648 w 917"/>
                  <a:gd name="T27" fmla="*/ 459 h 919"/>
                  <a:gd name="T28" fmla="*/ 640 w 917"/>
                  <a:gd name="T29" fmla="*/ 401 h 919"/>
                  <a:gd name="T30" fmla="*/ 605 w 917"/>
                  <a:gd name="T31" fmla="*/ 338 h 919"/>
                  <a:gd name="T32" fmla="*/ 550 w 917"/>
                  <a:gd name="T33" fmla="*/ 292 h 919"/>
                  <a:gd name="T34" fmla="*/ 479 w 917"/>
                  <a:gd name="T35" fmla="*/ 271 h 919"/>
                  <a:gd name="T36" fmla="*/ 458 w 917"/>
                  <a:gd name="T37" fmla="*/ 919 h 919"/>
                  <a:gd name="T38" fmla="*/ 321 w 917"/>
                  <a:gd name="T39" fmla="*/ 899 h 919"/>
                  <a:gd name="T40" fmla="*/ 165 w 917"/>
                  <a:gd name="T41" fmla="*/ 816 h 919"/>
                  <a:gd name="T42" fmla="*/ 53 w 917"/>
                  <a:gd name="T43" fmla="*/ 680 h 919"/>
                  <a:gd name="T44" fmla="*/ 1 w 917"/>
                  <a:gd name="T45" fmla="*/ 507 h 919"/>
                  <a:gd name="T46" fmla="*/ 1 w 917"/>
                  <a:gd name="T47" fmla="*/ 412 h 919"/>
                  <a:gd name="T48" fmla="*/ 53 w 917"/>
                  <a:gd name="T49" fmla="*/ 239 h 919"/>
                  <a:gd name="T50" fmla="*/ 165 w 917"/>
                  <a:gd name="T51" fmla="*/ 103 h 919"/>
                  <a:gd name="T52" fmla="*/ 321 w 917"/>
                  <a:gd name="T53" fmla="*/ 19 h 919"/>
                  <a:gd name="T54" fmla="*/ 458 w 917"/>
                  <a:gd name="T55" fmla="*/ 0 h 919"/>
                  <a:gd name="T56" fmla="*/ 596 w 917"/>
                  <a:gd name="T57" fmla="*/ 19 h 919"/>
                  <a:gd name="T58" fmla="*/ 752 w 917"/>
                  <a:gd name="T59" fmla="*/ 103 h 919"/>
                  <a:gd name="T60" fmla="*/ 863 w 917"/>
                  <a:gd name="T61" fmla="*/ 239 h 919"/>
                  <a:gd name="T62" fmla="*/ 916 w 917"/>
                  <a:gd name="T63" fmla="*/ 412 h 919"/>
                  <a:gd name="T64" fmla="*/ 916 w 917"/>
                  <a:gd name="T65" fmla="*/ 507 h 919"/>
                  <a:gd name="T66" fmla="*/ 863 w 917"/>
                  <a:gd name="T67" fmla="*/ 680 h 919"/>
                  <a:gd name="T68" fmla="*/ 752 w 917"/>
                  <a:gd name="T69" fmla="*/ 816 h 919"/>
                  <a:gd name="T70" fmla="*/ 596 w 917"/>
                  <a:gd name="T71" fmla="*/ 899 h 919"/>
                  <a:gd name="T72" fmla="*/ 458 w 917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9">
                    <a:moveTo>
                      <a:pt x="458" y="271"/>
                    </a:moveTo>
                    <a:lnTo>
                      <a:pt x="438" y="271"/>
                    </a:lnTo>
                    <a:lnTo>
                      <a:pt x="401" y="278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8"/>
                    </a:lnTo>
                    <a:lnTo>
                      <a:pt x="291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2"/>
                    </a:lnTo>
                    <a:lnTo>
                      <a:pt x="337" y="607"/>
                    </a:lnTo>
                    <a:lnTo>
                      <a:pt x="366" y="626"/>
                    </a:lnTo>
                    <a:lnTo>
                      <a:pt x="401" y="641"/>
                    </a:lnTo>
                    <a:lnTo>
                      <a:pt x="438" y="648"/>
                    </a:lnTo>
                    <a:lnTo>
                      <a:pt x="458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0" y="626"/>
                    </a:lnTo>
                    <a:lnTo>
                      <a:pt x="580" y="607"/>
                    </a:lnTo>
                    <a:lnTo>
                      <a:pt x="605" y="582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5" y="368"/>
                    </a:lnTo>
                    <a:lnTo>
                      <a:pt x="605" y="338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8" y="271"/>
                    </a:lnTo>
                    <a:close/>
                    <a:moveTo>
                      <a:pt x="458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8"/>
                    </a:lnTo>
                    <a:lnTo>
                      <a:pt x="1" y="507"/>
                    </a:lnTo>
                    <a:lnTo>
                      <a:pt x="0" y="459"/>
                    </a:lnTo>
                    <a:lnTo>
                      <a:pt x="1" y="412"/>
                    </a:lnTo>
                    <a:lnTo>
                      <a:pt x="19" y="321"/>
                    </a:lnTo>
                    <a:lnTo>
                      <a:pt x="53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8" y="0"/>
                    </a:lnTo>
                    <a:lnTo>
                      <a:pt x="506" y="2"/>
                    </a:lnTo>
                    <a:lnTo>
                      <a:pt x="596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7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Rectangle 97"/>
              <p:cNvSpPr>
                <a:spLocks noChangeArrowheads="1"/>
              </p:cNvSpPr>
              <p:nvPr/>
            </p:nvSpPr>
            <p:spPr bwMode="auto">
              <a:xfrm>
                <a:off x="6389" y="3526"/>
                <a:ext cx="846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98"/>
              <p:cNvSpPr>
                <a:spLocks noEditPoints="1"/>
              </p:cNvSpPr>
              <p:nvPr/>
            </p:nvSpPr>
            <p:spPr bwMode="auto">
              <a:xfrm>
                <a:off x="6372" y="3509"/>
                <a:ext cx="880" cy="541"/>
              </a:xfrm>
              <a:custGeom>
                <a:avLst/>
                <a:gdLst>
                  <a:gd name="T0" fmla="*/ 271 w 7035"/>
                  <a:gd name="T1" fmla="*/ 4054 h 4325"/>
                  <a:gd name="T2" fmla="*/ 6765 w 7035"/>
                  <a:gd name="T3" fmla="*/ 4054 h 4325"/>
                  <a:gd name="T4" fmla="*/ 6765 w 7035"/>
                  <a:gd name="T5" fmla="*/ 271 h 4325"/>
                  <a:gd name="T6" fmla="*/ 271 w 7035"/>
                  <a:gd name="T7" fmla="*/ 271 h 4325"/>
                  <a:gd name="T8" fmla="*/ 271 w 7035"/>
                  <a:gd name="T9" fmla="*/ 4054 h 4325"/>
                  <a:gd name="T10" fmla="*/ 7035 w 7035"/>
                  <a:gd name="T11" fmla="*/ 4325 h 4325"/>
                  <a:gd name="T12" fmla="*/ 0 w 7035"/>
                  <a:gd name="T13" fmla="*/ 4325 h 4325"/>
                  <a:gd name="T14" fmla="*/ 0 w 7035"/>
                  <a:gd name="T15" fmla="*/ 0 h 4325"/>
                  <a:gd name="T16" fmla="*/ 7035 w 7035"/>
                  <a:gd name="T17" fmla="*/ 0 h 4325"/>
                  <a:gd name="T18" fmla="*/ 7035 w 7035"/>
                  <a:gd name="T19" fmla="*/ 4325 h 4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35" h="4325">
                    <a:moveTo>
                      <a:pt x="271" y="4054"/>
                    </a:moveTo>
                    <a:lnTo>
                      <a:pt x="6765" y="4054"/>
                    </a:lnTo>
                    <a:lnTo>
                      <a:pt x="6765" y="271"/>
                    </a:lnTo>
                    <a:lnTo>
                      <a:pt x="271" y="271"/>
                    </a:lnTo>
                    <a:lnTo>
                      <a:pt x="271" y="4054"/>
                    </a:lnTo>
                    <a:close/>
                    <a:moveTo>
                      <a:pt x="7035" y="4325"/>
                    </a:moveTo>
                    <a:lnTo>
                      <a:pt x="0" y="4325"/>
                    </a:lnTo>
                    <a:lnTo>
                      <a:pt x="0" y="0"/>
                    </a:lnTo>
                    <a:lnTo>
                      <a:pt x="7035" y="0"/>
                    </a:lnTo>
                    <a:lnTo>
                      <a:pt x="7035" y="432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99"/>
              <p:cNvSpPr>
                <a:spLocks/>
              </p:cNvSpPr>
              <p:nvPr/>
            </p:nvSpPr>
            <p:spPr bwMode="auto">
              <a:xfrm>
                <a:off x="6457" y="3594"/>
                <a:ext cx="710" cy="371"/>
              </a:xfrm>
              <a:custGeom>
                <a:avLst/>
                <a:gdLst>
                  <a:gd name="T0" fmla="*/ 0 w 5684"/>
                  <a:gd name="T1" fmla="*/ 540 h 2973"/>
                  <a:gd name="T2" fmla="*/ 82 w 5684"/>
                  <a:gd name="T3" fmla="*/ 534 h 2973"/>
                  <a:gd name="T4" fmla="*/ 185 w 5684"/>
                  <a:gd name="T5" fmla="*/ 508 h 2973"/>
                  <a:gd name="T6" fmla="*/ 279 w 5684"/>
                  <a:gd name="T7" fmla="*/ 462 h 2973"/>
                  <a:gd name="T8" fmla="*/ 362 w 5684"/>
                  <a:gd name="T9" fmla="*/ 400 h 2973"/>
                  <a:gd name="T10" fmla="*/ 432 w 5684"/>
                  <a:gd name="T11" fmla="*/ 323 h 2973"/>
                  <a:gd name="T12" fmla="*/ 486 w 5684"/>
                  <a:gd name="T13" fmla="*/ 234 h 2973"/>
                  <a:gd name="T14" fmla="*/ 522 w 5684"/>
                  <a:gd name="T15" fmla="*/ 135 h 2973"/>
                  <a:gd name="T16" fmla="*/ 539 w 5684"/>
                  <a:gd name="T17" fmla="*/ 27 h 2973"/>
                  <a:gd name="T18" fmla="*/ 5144 w 5684"/>
                  <a:gd name="T19" fmla="*/ 0 h 2973"/>
                  <a:gd name="T20" fmla="*/ 5150 w 5684"/>
                  <a:gd name="T21" fmla="*/ 82 h 2973"/>
                  <a:gd name="T22" fmla="*/ 5176 w 5684"/>
                  <a:gd name="T23" fmla="*/ 186 h 2973"/>
                  <a:gd name="T24" fmla="*/ 5222 w 5684"/>
                  <a:gd name="T25" fmla="*/ 280 h 2973"/>
                  <a:gd name="T26" fmla="*/ 5284 w 5684"/>
                  <a:gd name="T27" fmla="*/ 363 h 2973"/>
                  <a:gd name="T28" fmla="*/ 5361 w 5684"/>
                  <a:gd name="T29" fmla="*/ 433 h 2973"/>
                  <a:gd name="T30" fmla="*/ 5450 w 5684"/>
                  <a:gd name="T31" fmla="*/ 488 h 2973"/>
                  <a:gd name="T32" fmla="*/ 5549 w 5684"/>
                  <a:gd name="T33" fmla="*/ 524 h 2973"/>
                  <a:gd name="T34" fmla="*/ 5656 w 5684"/>
                  <a:gd name="T35" fmla="*/ 540 h 2973"/>
                  <a:gd name="T36" fmla="*/ 5684 w 5684"/>
                  <a:gd name="T37" fmla="*/ 2433 h 2973"/>
                  <a:gd name="T38" fmla="*/ 5602 w 5684"/>
                  <a:gd name="T39" fmla="*/ 2439 h 2973"/>
                  <a:gd name="T40" fmla="*/ 5498 w 5684"/>
                  <a:gd name="T41" fmla="*/ 2465 h 2973"/>
                  <a:gd name="T42" fmla="*/ 5404 w 5684"/>
                  <a:gd name="T43" fmla="*/ 2511 h 2973"/>
                  <a:gd name="T44" fmla="*/ 5321 w 5684"/>
                  <a:gd name="T45" fmla="*/ 2574 h 2973"/>
                  <a:gd name="T46" fmla="*/ 5251 w 5684"/>
                  <a:gd name="T47" fmla="*/ 2651 h 2973"/>
                  <a:gd name="T48" fmla="*/ 5197 w 5684"/>
                  <a:gd name="T49" fmla="*/ 2740 h 2973"/>
                  <a:gd name="T50" fmla="*/ 5160 w 5684"/>
                  <a:gd name="T51" fmla="*/ 2838 h 2973"/>
                  <a:gd name="T52" fmla="*/ 5144 w 5684"/>
                  <a:gd name="T53" fmla="*/ 2946 h 2973"/>
                  <a:gd name="T54" fmla="*/ 539 w 5684"/>
                  <a:gd name="T55" fmla="*/ 2973 h 2973"/>
                  <a:gd name="T56" fmla="*/ 533 w 5684"/>
                  <a:gd name="T57" fmla="*/ 2888 h 2973"/>
                  <a:gd name="T58" fmla="*/ 507 w 5684"/>
                  <a:gd name="T59" fmla="*/ 2782 h 2973"/>
                  <a:gd name="T60" fmla="*/ 461 w 5684"/>
                  <a:gd name="T61" fmla="*/ 2687 h 2973"/>
                  <a:gd name="T62" fmla="*/ 399 w 5684"/>
                  <a:gd name="T63" fmla="*/ 2605 h 2973"/>
                  <a:gd name="T64" fmla="*/ 322 w 5684"/>
                  <a:gd name="T65" fmla="*/ 2536 h 2973"/>
                  <a:gd name="T66" fmla="*/ 232 w 5684"/>
                  <a:gd name="T67" fmla="*/ 2483 h 2973"/>
                  <a:gd name="T68" fmla="*/ 134 w 5684"/>
                  <a:gd name="T69" fmla="*/ 2449 h 2973"/>
                  <a:gd name="T70" fmla="*/ 27 w 5684"/>
                  <a:gd name="T71" fmla="*/ 2433 h 2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4" h="2973">
                    <a:moveTo>
                      <a:pt x="0" y="2433"/>
                    </a:moveTo>
                    <a:lnTo>
                      <a:pt x="0" y="540"/>
                    </a:lnTo>
                    <a:lnTo>
                      <a:pt x="27" y="540"/>
                    </a:lnTo>
                    <a:lnTo>
                      <a:pt x="82" y="534"/>
                    </a:lnTo>
                    <a:lnTo>
                      <a:pt x="134" y="524"/>
                    </a:lnTo>
                    <a:lnTo>
                      <a:pt x="185" y="508"/>
                    </a:lnTo>
                    <a:lnTo>
                      <a:pt x="232" y="488"/>
                    </a:lnTo>
                    <a:lnTo>
                      <a:pt x="279" y="462"/>
                    </a:lnTo>
                    <a:lnTo>
                      <a:pt x="322" y="433"/>
                    </a:lnTo>
                    <a:lnTo>
                      <a:pt x="362" y="400"/>
                    </a:lnTo>
                    <a:lnTo>
                      <a:pt x="399" y="363"/>
                    </a:lnTo>
                    <a:lnTo>
                      <a:pt x="432" y="323"/>
                    </a:lnTo>
                    <a:lnTo>
                      <a:pt x="461" y="280"/>
                    </a:lnTo>
                    <a:lnTo>
                      <a:pt x="486" y="234"/>
                    </a:lnTo>
                    <a:lnTo>
                      <a:pt x="507" y="186"/>
                    </a:lnTo>
                    <a:lnTo>
                      <a:pt x="522" y="135"/>
                    </a:lnTo>
                    <a:lnTo>
                      <a:pt x="533" y="82"/>
                    </a:lnTo>
                    <a:lnTo>
                      <a:pt x="539" y="27"/>
                    </a:lnTo>
                    <a:lnTo>
                      <a:pt x="539" y="0"/>
                    </a:lnTo>
                    <a:lnTo>
                      <a:pt x="5144" y="0"/>
                    </a:lnTo>
                    <a:lnTo>
                      <a:pt x="5144" y="27"/>
                    </a:lnTo>
                    <a:lnTo>
                      <a:pt x="5150" y="82"/>
                    </a:lnTo>
                    <a:lnTo>
                      <a:pt x="5160" y="135"/>
                    </a:lnTo>
                    <a:lnTo>
                      <a:pt x="5176" y="186"/>
                    </a:lnTo>
                    <a:lnTo>
                      <a:pt x="5197" y="234"/>
                    </a:lnTo>
                    <a:lnTo>
                      <a:pt x="5222" y="280"/>
                    </a:lnTo>
                    <a:lnTo>
                      <a:pt x="5251" y="323"/>
                    </a:lnTo>
                    <a:lnTo>
                      <a:pt x="5284" y="363"/>
                    </a:lnTo>
                    <a:lnTo>
                      <a:pt x="5321" y="400"/>
                    </a:lnTo>
                    <a:lnTo>
                      <a:pt x="5361" y="433"/>
                    </a:lnTo>
                    <a:lnTo>
                      <a:pt x="5404" y="462"/>
                    </a:lnTo>
                    <a:lnTo>
                      <a:pt x="5450" y="488"/>
                    </a:lnTo>
                    <a:lnTo>
                      <a:pt x="5498" y="508"/>
                    </a:lnTo>
                    <a:lnTo>
                      <a:pt x="5549" y="524"/>
                    </a:lnTo>
                    <a:lnTo>
                      <a:pt x="5602" y="534"/>
                    </a:lnTo>
                    <a:lnTo>
                      <a:pt x="5656" y="540"/>
                    </a:lnTo>
                    <a:lnTo>
                      <a:pt x="5684" y="540"/>
                    </a:lnTo>
                    <a:lnTo>
                      <a:pt x="5684" y="2433"/>
                    </a:lnTo>
                    <a:lnTo>
                      <a:pt x="5656" y="2433"/>
                    </a:lnTo>
                    <a:lnTo>
                      <a:pt x="5602" y="2439"/>
                    </a:lnTo>
                    <a:lnTo>
                      <a:pt x="5549" y="2450"/>
                    </a:lnTo>
                    <a:lnTo>
                      <a:pt x="5498" y="2465"/>
                    </a:lnTo>
                    <a:lnTo>
                      <a:pt x="5450" y="2486"/>
                    </a:lnTo>
                    <a:lnTo>
                      <a:pt x="5404" y="2511"/>
                    </a:lnTo>
                    <a:lnTo>
                      <a:pt x="5361" y="2540"/>
                    </a:lnTo>
                    <a:lnTo>
                      <a:pt x="5321" y="2574"/>
                    </a:lnTo>
                    <a:lnTo>
                      <a:pt x="5284" y="2610"/>
                    </a:lnTo>
                    <a:lnTo>
                      <a:pt x="5251" y="2651"/>
                    </a:lnTo>
                    <a:lnTo>
                      <a:pt x="5222" y="2693"/>
                    </a:lnTo>
                    <a:lnTo>
                      <a:pt x="5197" y="2740"/>
                    </a:lnTo>
                    <a:lnTo>
                      <a:pt x="5176" y="2787"/>
                    </a:lnTo>
                    <a:lnTo>
                      <a:pt x="5160" y="2838"/>
                    </a:lnTo>
                    <a:lnTo>
                      <a:pt x="5150" y="2891"/>
                    </a:lnTo>
                    <a:lnTo>
                      <a:pt x="5144" y="2946"/>
                    </a:lnTo>
                    <a:lnTo>
                      <a:pt x="5144" y="2973"/>
                    </a:lnTo>
                    <a:lnTo>
                      <a:pt x="539" y="2973"/>
                    </a:lnTo>
                    <a:lnTo>
                      <a:pt x="539" y="2945"/>
                    </a:lnTo>
                    <a:lnTo>
                      <a:pt x="533" y="2888"/>
                    </a:lnTo>
                    <a:lnTo>
                      <a:pt x="522" y="2834"/>
                    </a:lnTo>
                    <a:lnTo>
                      <a:pt x="507" y="2782"/>
                    </a:lnTo>
                    <a:lnTo>
                      <a:pt x="486" y="2734"/>
                    </a:lnTo>
                    <a:lnTo>
                      <a:pt x="461" y="2687"/>
                    </a:lnTo>
                    <a:lnTo>
                      <a:pt x="432" y="2645"/>
                    </a:lnTo>
                    <a:lnTo>
                      <a:pt x="399" y="2605"/>
                    </a:lnTo>
                    <a:lnTo>
                      <a:pt x="362" y="2569"/>
                    </a:lnTo>
                    <a:lnTo>
                      <a:pt x="322" y="2536"/>
                    </a:lnTo>
                    <a:lnTo>
                      <a:pt x="279" y="2508"/>
                    </a:lnTo>
                    <a:lnTo>
                      <a:pt x="232" y="2483"/>
                    </a:lnTo>
                    <a:lnTo>
                      <a:pt x="185" y="2464"/>
                    </a:lnTo>
                    <a:lnTo>
                      <a:pt x="134" y="2449"/>
                    </a:lnTo>
                    <a:lnTo>
                      <a:pt x="82" y="2439"/>
                    </a:lnTo>
                    <a:lnTo>
                      <a:pt x="27" y="2433"/>
                    </a:lnTo>
                    <a:lnTo>
                      <a:pt x="0" y="2433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00"/>
              <p:cNvSpPr>
                <a:spLocks/>
              </p:cNvSpPr>
              <p:nvPr/>
            </p:nvSpPr>
            <p:spPr bwMode="auto">
              <a:xfrm>
                <a:off x="6685" y="3653"/>
                <a:ext cx="253" cy="253"/>
              </a:xfrm>
              <a:custGeom>
                <a:avLst/>
                <a:gdLst>
                  <a:gd name="T0" fmla="*/ 1065 w 2026"/>
                  <a:gd name="T1" fmla="*/ 1 h 2028"/>
                  <a:gd name="T2" fmla="*/ 1266 w 2026"/>
                  <a:gd name="T3" fmla="*/ 32 h 2028"/>
                  <a:gd name="T4" fmla="*/ 1451 w 2026"/>
                  <a:gd name="T5" fmla="*/ 100 h 2028"/>
                  <a:gd name="T6" fmla="*/ 1619 w 2026"/>
                  <a:gd name="T7" fmla="*/ 201 h 2028"/>
                  <a:gd name="T8" fmla="*/ 1762 w 2026"/>
                  <a:gd name="T9" fmla="*/ 332 h 2028"/>
                  <a:gd name="T10" fmla="*/ 1879 w 2026"/>
                  <a:gd name="T11" fmla="*/ 488 h 2028"/>
                  <a:gd name="T12" fmla="*/ 1964 w 2026"/>
                  <a:gd name="T13" fmla="*/ 665 h 2028"/>
                  <a:gd name="T14" fmla="*/ 2015 w 2026"/>
                  <a:gd name="T15" fmla="*/ 859 h 2028"/>
                  <a:gd name="T16" fmla="*/ 2026 w 2026"/>
                  <a:gd name="T17" fmla="*/ 1014 h 2028"/>
                  <a:gd name="T18" fmla="*/ 2015 w 2026"/>
                  <a:gd name="T19" fmla="*/ 1168 h 2028"/>
                  <a:gd name="T20" fmla="*/ 1964 w 2026"/>
                  <a:gd name="T21" fmla="*/ 1363 h 2028"/>
                  <a:gd name="T22" fmla="*/ 1879 w 2026"/>
                  <a:gd name="T23" fmla="*/ 1539 h 2028"/>
                  <a:gd name="T24" fmla="*/ 1762 w 2026"/>
                  <a:gd name="T25" fmla="*/ 1695 h 2028"/>
                  <a:gd name="T26" fmla="*/ 1619 w 2026"/>
                  <a:gd name="T27" fmla="*/ 1826 h 2028"/>
                  <a:gd name="T28" fmla="*/ 1451 w 2026"/>
                  <a:gd name="T29" fmla="*/ 1927 h 2028"/>
                  <a:gd name="T30" fmla="*/ 1266 w 2026"/>
                  <a:gd name="T31" fmla="*/ 1996 h 2028"/>
                  <a:gd name="T32" fmla="*/ 1065 w 2026"/>
                  <a:gd name="T33" fmla="*/ 2027 h 2028"/>
                  <a:gd name="T34" fmla="*/ 960 w 2026"/>
                  <a:gd name="T35" fmla="*/ 2027 h 2028"/>
                  <a:gd name="T36" fmla="*/ 760 w 2026"/>
                  <a:gd name="T37" fmla="*/ 1996 h 2028"/>
                  <a:gd name="T38" fmla="*/ 574 w 2026"/>
                  <a:gd name="T39" fmla="*/ 1927 h 2028"/>
                  <a:gd name="T40" fmla="*/ 406 w 2026"/>
                  <a:gd name="T41" fmla="*/ 1826 h 2028"/>
                  <a:gd name="T42" fmla="*/ 263 w 2026"/>
                  <a:gd name="T43" fmla="*/ 1695 h 2028"/>
                  <a:gd name="T44" fmla="*/ 146 w 2026"/>
                  <a:gd name="T45" fmla="*/ 1539 h 2028"/>
                  <a:gd name="T46" fmla="*/ 61 w 2026"/>
                  <a:gd name="T47" fmla="*/ 1363 h 2028"/>
                  <a:gd name="T48" fmla="*/ 11 w 2026"/>
                  <a:gd name="T49" fmla="*/ 1168 h 2028"/>
                  <a:gd name="T50" fmla="*/ 0 w 2026"/>
                  <a:gd name="T51" fmla="*/ 1014 h 2028"/>
                  <a:gd name="T52" fmla="*/ 11 w 2026"/>
                  <a:gd name="T53" fmla="*/ 859 h 2028"/>
                  <a:gd name="T54" fmla="*/ 61 w 2026"/>
                  <a:gd name="T55" fmla="*/ 665 h 2028"/>
                  <a:gd name="T56" fmla="*/ 146 w 2026"/>
                  <a:gd name="T57" fmla="*/ 488 h 2028"/>
                  <a:gd name="T58" fmla="*/ 263 w 2026"/>
                  <a:gd name="T59" fmla="*/ 332 h 2028"/>
                  <a:gd name="T60" fmla="*/ 406 w 2026"/>
                  <a:gd name="T61" fmla="*/ 201 h 2028"/>
                  <a:gd name="T62" fmla="*/ 574 w 2026"/>
                  <a:gd name="T63" fmla="*/ 100 h 2028"/>
                  <a:gd name="T64" fmla="*/ 760 w 2026"/>
                  <a:gd name="T65" fmla="*/ 32 h 2028"/>
                  <a:gd name="T66" fmla="*/ 960 w 2026"/>
                  <a:gd name="T67" fmla="*/ 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26" h="2028">
                    <a:moveTo>
                      <a:pt x="1013" y="0"/>
                    </a:moveTo>
                    <a:lnTo>
                      <a:pt x="1065" y="1"/>
                    </a:lnTo>
                    <a:lnTo>
                      <a:pt x="1167" y="12"/>
                    </a:lnTo>
                    <a:lnTo>
                      <a:pt x="1266" y="32"/>
                    </a:lnTo>
                    <a:lnTo>
                      <a:pt x="1361" y="61"/>
                    </a:lnTo>
                    <a:lnTo>
                      <a:pt x="1451" y="100"/>
                    </a:lnTo>
                    <a:lnTo>
                      <a:pt x="1538" y="146"/>
                    </a:lnTo>
                    <a:lnTo>
                      <a:pt x="1619" y="201"/>
                    </a:lnTo>
                    <a:lnTo>
                      <a:pt x="1694" y="263"/>
                    </a:lnTo>
                    <a:lnTo>
                      <a:pt x="1762" y="332"/>
                    </a:lnTo>
                    <a:lnTo>
                      <a:pt x="1824" y="407"/>
                    </a:lnTo>
                    <a:lnTo>
                      <a:pt x="1879" y="488"/>
                    </a:lnTo>
                    <a:lnTo>
                      <a:pt x="1925" y="574"/>
                    </a:lnTo>
                    <a:lnTo>
                      <a:pt x="1964" y="665"/>
                    </a:lnTo>
                    <a:lnTo>
                      <a:pt x="1994" y="761"/>
                    </a:lnTo>
                    <a:lnTo>
                      <a:pt x="2015" y="859"/>
                    </a:lnTo>
                    <a:lnTo>
                      <a:pt x="2025" y="961"/>
                    </a:lnTo>
                    <a:lnTo>
                      <a:pt x="2026" y="1014"/>
                    </a:lnTo>
                    <a:lnTo>
                      <a:pt x="2025" y="1066"/>
                    </a:lnTo>
                    <a:lnTo>
                      <a:pt x="2015" y="1168"/>
                    </a:lnTo>
                    <a:lnTo>
                      <a:pt x="1994" y="1267"/>
                    </a:lnTo>
                    <a:lnTo>
                      <a:pt x="1964" y="1363"/>
                    </a:lnTo>
                    <a:lnTo>
                      <a:pt x="1925" y="1453"/>
                    </a:lnTo>
                    <a:lnTo>
                      <a:pt x="1879" y="1539"/>
                    </a:lnTo>
                    <a:lnTo>
                      <a:pt x="1824" y="1620"/>
                    </a:lnTo>
                    <a:lnTo>
                      <a:pt x="1762" y="1695"/>
                    </a:lnTo>
                    <a:lnTo>
                      <a:pt x="1694" y="1764"/>
                    </a:lnTo>
                    <a:lnTo>
                      <a:pt x="1619" y="1826"/>
                    </a:lnTo>
                    <a:lnTo>
                      <a:pt x="1538" y="1881"/>
                    </a:lnTo>
                    <a:lnTo>
                      <a:pt x="1451" y="1927"/>
                    </a:lnTo>
                    <a:lnTo>
                      <a:pt x="1361" y="1966"/>
                    </a:lnTo>
                    <a:lnTo>
                      <a:pt x="1266" y="1996"/>
                    </a:lnTo>
                    <a:lnTo>
                      <a:pt x="1167" y="2016"/>
                    </a:lnTo>
                    <a:lnTo>
                      <a:pt x="1065" y="2027"/>
                    </a:lnTo>
                    <a:lnTo>
                      <a:pt x="1013" y="2028"/>
                    </a:lnTo>
                    <a:lnTo>
                      <a:pt x="960" y="2027"/>
                    </a:lnTo>
                    <a:lnTo>
                      <a:pt x="858" y="2016"/>
                    </a:lnTo>
                    <a:lnTo>
                      <a:pt x="760" y="1996"/>
                    </a:lnTo>
                    <a:lnTo>
                      <a:pt x="665" y="1966"/>
                    </a:lnTo>
                    <a:lnTo>
                      <a:pt x="574" y="1927"/>
                    </a:lnTo>
                    <a:lnTo>
                      <a:pt x="487" y="1881"/>
                    </a:lnTo>
                    <a:lnTo>
                      <a:pt x="406" y="1826"/>
                    </a:lnTo>
                    <a:lnTo>
                      <a:pt x="331" y="1764"/>
                    </a:lnTo>
                    <a:lnTo>
                      <a:pt x="263" y="1695"/>
                    </a:lnTo>
                    <a:lnTo>
                      <a:pt x="201" y="1620"/>
                    </a:lnTo>
                    <a:lnTo>
                      <a:pt x="146" y="1539"/>
                    </a:lnTo>
                    <a:lnTo>
                      <a:pt x="100" y="1453"/>
                    </a:lnTo>
                    <a:lnTo>
                      <a:pt x="61" y="1363"/>
                    </a:lnTo>
                    <a:lnTo>
                      <a:pt x="32" y="1267"/>
                    </a:lnTo>
                    <a:lnTo>
                      <a:pt x="11" y="1168"/>
                    </a:lnTo>
                    <a:lnTo>
                      <a:pt x="1" y="1066"/>
                    </a:lnTo>
                    <a:lnTo>
                      <a:pt x="0" y="1014"/>
                    </a:lnTo>
                    <a:lnTo>
                      <a:pt x="1" y="961"/>
                    </a:lnTo>
                    <a:lnTo>
                      <a:pt x="11" y="859"/>
                    </a:lnTo>
                    <a:lnTo>
                      <a:pt x="32" y="761"/>
                    </a:lnTo>
                    <a:lnTo>
                      <a:pt x="61" y="665"/>
                    </a:lnTo>
                    <a:lnTo>
                      <a:pt x="100" y="574"/>
                    </a:lnTo>
                    <a:lnTo>
                      <a:pt x="146" y="488"/>
                    </a:lnTo>
                    <a:lnTo>
                      <a:pt x="201" y="407"/>
                    </a:lnTo>
                    <a:lnTo>
                      <a:pt x="263" y="332"/>
                    </a:lnTo>
                    <a:lnTo>
                      <a:pt x="331" y="263"/>
                    </a:lnTo>
                    <a:lnTo>
                      <a:pt x="406" y="201"/>
                    </a:lnTo>
                    <a:lnTo>
                      <a:pt x="487" y="146"/>
                    </a:lnTo>
                    <a:lnTo>
                      <a:pt x="574" y="100"/>
                    </a:lnTo>
                    <a:lnTo>
                      <a:pt x="665" y="61"/>
                    </a:lnTo>
                    <a:lnTo>
                      <a:pt x="760" y="32"/>
                    </a:lnTo>
                    <a:lnTo>
                      <a:pt x="858" y="12"/>
                    </a:lnTo>
                    <a:lnTo>
                      <a:pt x="960" y="1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01"/>
              <p:cNvSpPr>
                <a:spLocks/>
              </p:cNvSpPr>
              <p:nvPr/>
            </p:nvSpPr>
            <p:spPr bwMode="auto">
              <a:xfrm>
                <a:off x="7036" y="3756"/>
                <a:ext cx="47" cy="47"/>
              </a:xfrm>
              <a:custGeom>
                <a:avLst/>
                <a:gdLst>
                  <a:gd name="T0" fmla="*/ 190 w 378"/>
                  <a:gd name="T1" fmla="*/ 0 h 379"/>
                  <a:gd name="T2" fmla="*/ 209 w 378"/>
                  <a:gd name="T3" fmla="*/ 1 h 379"/>
                  <a:gd name="T4" fmla="*/ 246 w 378"/>
                  <a:gd name="T5" fmla="*/ 9 h 379"/>
                  <a:gd name="T6" fmla="*/ 280 w 378"/>
                  <a:gd name="T7" fmla="*/ 23 h 379"/>
                  <a:gd name="T8" fmla="*/ 310 w 378"/>
                  <a:gd name="T9" fmla="*/ 43 h 379"/>
                  <a:gd name="T10" fmla="*/ 336 w 378"/>
                  <a:gd name="T11" fmla="*/ 69 h 379"/>
                  <a:gd name="T12" fmla="*/ 356 w 378"/>
                  <a:gd name="T13" fmla="*/ 100 h 379"/>
                  <a:gd name="T14" fmla="*/ 370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70 w 378"/>
                  <a:gd name="T23" fmla="*/ 246 h 379"/>
                  <a:gd name="T24" fmla="*/ 356 w 378"/>
                  <a:gd name="T25" fmla="*/ 280 h 379"/>
                  <a:gd name="T26" fmla="*/ 336 w 378"/>
                  <a:gd name="T27" fmla="*/ 311 h 379"/>
                  <a:gd name="T28" fmla="*/ 310 w 378"/>
                  <a:gd name="T29" fmla="*/ 336 h 379"/>
                  <a:gd name="T30" fmla="*/ 280 w 378"/>
                  <a:gd name="T31" fmla="*/ 356 h 379"/>
                  <a:gd name="T32" fmla="*/ 246 w 378"/>
                  <a:gd name="T33" fmla="*/ 370 h 379"/>
                  <a:gd name="T34" fmla="*/ 209 w 378"/>
                  <a:gd name="T35" fmla="*/ 379 h 379"/>
                  <a:gd name="T36" fmla="*/ 190 w 378"/>
                  <a:gd name="T37" fmla="*/ 379 h 379"/>
                  <a:gd name="T38" fmla="*/ 170 w 378"/>
                  <a:gd name="T39" fmla="*/ 379 h 379"/>
                  <a:gd name="T40" fmla="*/ 133 w 378"/>
                  <a:gd name="T41" fmla="*/ 370 h 379"/>
                  <a:gd name="T42" fmla="*/ 100 w 378"/>
                  <a:gd name="T43" fmla="*/ 356 h 379"/>
                  <a:gd name="T44" fmla="*/ 69 w 378"/>
                  <a:gd name="T45" fmla="*/ 336 h 379"/>
                  <a:gd name="T46" fmla="*/ 43 w 378"/>
                  <a:gd name="T47" fmla="*/ 311 h 379"/>
                  <a:gd name="T48" fmla="*/ 23 w 378"/>
                  <a:gd name="T49" fmla="*/ 280 h 379"/>
                  <a:gd name="T50" fmla="*/ 9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9 w 378"/>
                  <a:gd name="T59" fmla="*/ 133 h 379"/>
                  <a:gd name="T60" fmla="*/ 23 w 378"/>
                  <a:gd name="T61" fmla="*/ 100 h 379"/>
                  <a:gd name="T62" fmla="*/ 43 w 378"/>
                  <a:gd name="T63" fmla="*/ 69 h 379"/>
                  <a:gd name="T64" fmla="*/ 69 w 378"/>
                  <a:gd name="T65" fmla="*/ 43 h 379"/>
                  <a:gd name="T66" fmla="*/ 100 w 378"/>
                  <a:gd name="T67" fmla="*/ 23 h 379"/>
                  <a:gd name="T68" fmla="*/ 133 w 378"/>
                  <a:gd name="T69" fmla="*/ 9 h 379"/>
                  <a:gd name="T70" fmla="*/ 170 w 378"/>
                  <a:gd name="T71" fmla="*/ 1 h 379"/>
                  <a:gd name="T72" fmla="*/ 190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90" y="0"/>
                    </a:moveTo>
                    <a:lnTo>
                      <a:pt x="209" y="1"/>
                    </a:lnTo>
                    <a:lnTo>
                      <a:pt x="246" y="9"/>
                    </a:lnTo>
                    <a:lnTo>
                      <a:pt x="280" y="23"/>
                    </a:lnTo>
                    <a:lnTo>
                      <a:pt x="310" y="43"/>
                    </a:lnTo>
                    <a:lnTo>
                      <a:pt x="336" y="69"/>
                    </a:lnTo>
                    <a:lnTo>
                      <a:pt x="356" y="100"/>
                    </a:lnTo>
                    <a:lnTo>
                      <a:pt x="370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70" y="246"/>
                    </a:lnTo>
                    <a:lnTo>
                      <a:pt x="356" y="280"/>
                    </a:lnTo>
                    <a:lnTo>
                      <a:pt x="336" y="311"/>
                    </a:lnTo>
                    <a:lnTo>
                      <a:pt x="310" y="336"/>
                    </a:lnTo>
                    <a:lnTo>
                      <a:pt x="280" y="356"/>
                    </a:lnTo>
                    <a:lnTo>
                      <a:pt x="246" y="370"/>
                    </a:lnTo>
                    <a:lnTo>
                      <a:pt x="209" y="379"/>
                    </a:lnTo>
                    <a:lnTo>
                      <a:pt x="190" y="379"/>
                    </a:lnTo>
                    <a:lnTo>
                      <a:pt x="170" y="379"/>
                    </a:lnTo>
                    <a:lnTo>
                      <a:pt x="133" y="370"/>
                    </a:lnTo>
                    <a:lnTo>
                      <a:pt x="100" y="356"/>
                    </a:lnTo>
                    <a:lnTo>
                      <a:pt x="69" y="336"/>
                    </a:lnTo>
                    <a:lnTo>
                      <a:pt x="43" y="311"/>
                    </a:lnTo>
                    <a:lnTo>
                      <a:pt x="23" y="280"/>
                    </a:lnTo>
                    <a:lnTo>
                      <a:pt x="9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9" y="133"/>
                    </a:lnTo>
                    <a:lnTo>
                      <a:pt x="23" y="100"/>
                    </a:lnTo>
                    <a:lnTo>
                      <a:pt x="43" y="69"/>
                    </a:lnTo>
                    <a:lnTo>
                      <a:pt x="69" y="43"/>
                    </a:lnTo>
                    <a:lnTo>
                      <a:pt x="100" y="23"/>
                    </a:lnTo>
                    <a:lnTo>
                      <a:pt x="133" y="9"/>
                    </a:lnTo>
                    <a:lnTo>
                      <a:pt x="170" y="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02"/>
              <p:cNvSpPr>
                <a:spLocks/>
              </p:cNvSpPr>
              <p:nvPr/>
            </p:nvSpPr>
            <p:spPr bwMode="auto">
              <a:xfrm>
                <a:off x="6539" y="3756"/>
                <a:ext cx="48" cy="47"/>
              </a:xfrm>
              <a:custGeom>
                <a:avLst/>
                <a:gdLst>
                  <a:gd name="T0" fmla="*/ 189 w 378"/>
                  <a:gd name="T1" fmla="*/ 0 h 379"/>
                  <a:gd name="T2" fmla="*/ 208 w 378"/>
                  <a:gd name="T3" fmla="*/ 1 h 379"/>
                  <a:gd name="T4" fmla="*/ 245 w 378"/>
                  <a:gd name="T5" fmla="*/ 9 h 379"/>
                  <a:gd name="T6" fmla="*/ 279 w 378"/>
                  <a:gd name="T7" fmla="*/ 23 h 379"/>
                  <a:gd name="T8" fmla="*/ 310 w 378"/>
                  <a:gd name="T9" fmla="*/ 43 h 379"/>
                  <a:gd name="T10" fmla="*/ 335 w 378"/>
                  <a:gd name="T11" fmla="*/ 69 h 379"/>
                  <a:gd name="T12" fmla="*/ 355 w 378"/>
                  <a:gd name="T13" fmla="*/ 100 h 379"/>
                  <a:gd name="T14" fmla="*/ 369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69 w 378"/>
                  <a:gd name="T23" fmla="*/ 246 h 379"/>
                  <a:gd name="T24" fmla="*/ 355 w 378"/>
                  <a:gd name="T25" fmla="*/ 280 h 379"/>
                  <a:gd name="T26" fmla="*/ 335 w 378"/>
                  <a:gd name="T27" fmla="*/ 311 h 379"/>
                  <a:gd name="T28" fmla="*/ 310 w 378"/>
                  <a:gd name="T29" fmla="*/ 336 h 379"/>
                  <a:gd name="T30" fmla="*/ 279 w 378"/>
                  <a:gd name="T31" fmla="*/ 356 h 379"/>
                  <a:gd name="T32" fmla="*/ 245 w 378"/>
                  <a:gd name="T33" fmla="*/ 370 h 379"/>
                  <a:gd name="T34" fmla="*/ 208 w 378"/>
                  <a:gd name="T35" fmla="*/ 379 h 379"/>
                  <a:gd name="T36" fmla="*/ 189 w 378"/>
                  <a:gd name="T37" fmla="*/ 379 h 379"/>
                  <a:gd name="T38" fmla="*/ 169 w 378"/>
                  <a:gd name="T39" fmla="*/ 379 h 379"/>
                  <a:gd name="T40" fmla="*/ 132 w 378"/>
                  <a:gd name="T41" fmla="*/ 370 h 379"/>
                  <a:gd name="T42" fmla="*/ 99 w 378"/>
                  <a:gd name="T43" fmla="*/ 356 h 379"/>
                  <a:gd name="T44" fmla="*/ 69 w 378"/>
                  <a:gd name="T45" fmla="*/ 336 h 379"/>
                  <a:gd name="T46" fmla="*/ 42 w 378"/>
                  <a:gd name="T47" fmla="*/ 311 h 379"/>
                  <a:gd name="T48" fmla="*/ 22 w 378"/>
                  <a:gd name="T49" fmla="*/ 280 h 379"/>
                  <a:gd name="T50" fmla="*/ 8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8 w 378"/>
                  <a:gd name="T59" fmla="*/ 133 h 379"/>
                  <a:gd name="T60" fmla="*/ 22 w 378"/>
                  <a:gd name="T61" fmla="*/ 100 h 379"/>
                  <a:gd name="T62" fmla="*/ 42 w 378"/>
                  <a:gd name="T63" fmla="*/ 69 h 379"/>
                  <a:gd name="T64" fmla="*/ 69 w 378"/>
                  <a:gd name="T65" fmla="*/ 43 h 379"/>
                  <a:gd name="T66" fmla="*/ 99 w 378"/>
                  <a:gd name="T67" fmla="*/ 23 h 379"/>
                  <a:gd name="T68" fmla="*/ 132 w 378"/>
                  <a:gd name="T69" fmla="*/ 9 h 379"/>
                  <a:gd name="T70" fmla="*/ 169 w 378"/>
                  <a:gd name="T71" fmla="*/ 1 h 379"/>
                  <a:gd name="T72" fmla="*/ 189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89" y="0"/>
                    </a:moveTo>
                    <a:lnTo>
                      <a:pt x="208" y="1"/>
                    </a:lnTo>
                    <a:lnTo>
                      <a:pt x="245" y="9"/>
                    </a:lnTo>
                    <a:lnTo>
                      <a:pt x="279" y="23"/>
                    </a:lnTo>
                    <a:lnTo>
                      <a:pt x="310" y="43"/>
                    </a:lnTo>
                    <a:lnTo>
                      <a:pt x="335" y="69"/>
                    </a:lnTo>
                    <a:lnTo>
                      <a:pt x="355" y="100"/>
                    </a:lnTo>
                    <a:lnTo>
                      <a:pt x="369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69" y="246"/>
                    </a:lnTo>
                    <a:lnTo>
                      <a:pt x="355" y="280"/>
                    </a:lnTo>
                    <a:lnTo>
                      <a:pt x="335" y="311"/>
                    </a:lnTo>
                    <a:lnTo>
                      <a:pt x="310" y="336"/>
                    </a:lnTo>
                    <a:lnTo>
                      <a:pt x="279" y="356"/>
                    </a:lnTo>
                    <a:lnTo>
                      <a:pt x="245" y="370"/>
                    </a:lnTo>
                    <a:lnTo>
                      <a:pt x="208" y="379"/>
                    </a:lnTo>
                    <a:lnTo>
                      <a:pt x="189" y="379"/>
                    </a:lnTo>
                    <a:lnTo>
                      <a:pt x="169" y="379"/>
                    </a:lnTo>
                    <a:lnTo>
                      <a:pt x="132" y="370"/>
                    </a:lnTo>
                    <a:lnTo>
                      <a:pt x="99" y="356"/>
                    </a:lnTo>
                    <a:lnTo>
                      <a:pt x="69" y="336"/>
                    </a:lnTo>
                    <a:lnTo>
                      <a:pt x="42" y="311"/>
                    </a:lnTo>
                    <a:lnTo>
                      <a:pt x="22" y="280"/>
                    </a:lnTo>
                    <a:lnTo>
                      <a:pt x="8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8" y="133"/>
                    </a:lnTo>
                    <a:lnTo>
                      <a:pt x="22" y="100"/>
                    </a:lnTo>
                    <a:lnTo>
                      <a:pt x="42" y="69"/>
                    </a:lnTo>
                    <a:lnTo>
                      <a:pt x="69" y="43"/>
                    </a:lnTo>
                    <a:lnTo>
                      <a:pt x="99" y="23"/>
                    </a:lnTo>
                    <a:lnTo>
                      <a:pt x="132" y="9"/>
                    </a:lnTo>
                    <a:lnTo>
                      <a:pt x="169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03"/>
              <p:cNvSpPr>
                <a:spLocks/>
              </p:cNvSpPr>
              <p:nvPr/>
            </p:nvSpPr>
            <p:spPr bwMode="auto">
              <a:xfrm>
                <a:off x="6769" y="3707"/>
                <a:ext cx="84" cy="147"/>
              </a:xfrm>
              <a:custGeom>
                <a:avLst/>
                <a:gdLst>
                  <a:gd name="T0" fmla="*/ 303 w 675"/>
                  <a:gd name="T1" fmla="*/ 1175 h 1176"/>
                  <a:gd name="T2" fmla="*/ 175 w 675"/>
                  <a:gd name="T3" fmla="*/ 1136 h 1176"/>
                  <a:gd name="T4" fmla="*/ 76 w 675"/>
                  <a:gd name="T5" fmla="*/ 1054 h 1176"/>
                  <a:gd name="T6" fmla="*/ 15 w 675"/>
                  <a:gd name="T7" fmla="*/ 940 h 1176"/>
                  <a:gd name="T8" fmla="*/ 0 w 675"/>
                  <a:gd name="T9" fmla="*/ 838 h 1176"/>
                  <a:gd name="T10" fmla="*/ 176 w 675"/>
                  <a:gd name="T11" fmla="*/ 856 h 1176"/>
                  <a:gd name="T12" fmla="*/ 194 w 675"/>
                  <a:gd name="T13" fmla="*/ 919 h 1176"/>
                  <a:gd name="T14" fmla="*/ 233 w 675"/>
                  <a:gd name="T15" fmla="*/ 965 h 1176"/>
                  <a:gd name="T16" fmla="*/ 287 w 675"/>
                  <a:gd name="T17" fmla="*/ 994 h 1176"/>
                  <a:gd name="T18" fmla="*/ 338 w 675"/>
                  <a:gd name="T19" fmla="*/ 1001 h 1176"/>
                  <a:gd name="T20" fmla="*/ 388 w 675"/>
                  <a:gd name="T21" fmla="*/ 994 h 1176"/>
                  <a:gd name="T22" fmla="*/ 443 w 675"/>
                  <a:gd name="T23" fmla="*/ 965 h 1176"/>
                  <a:gd name="T24" fmla="*/ 482 w 675"/>
                  <a:gd name="T25" fmla="*/ 919 h 1176"/>
                  <a:gd name="T26" fmla="*/ 499 w 675"/>
                  <a:gd name="T27" fmla="*/ 856 h 1176"/>
                  <a:gd name="T28" fmla="*/ 499 w 675"/>
                  <a:gd name="T29" fmla="*/ 821 h 1176"/>
                  <a:gd name="T30" fmla="*/ 482 w 675"/>
                  <a:gd name="T31" fmla="*/ 758 h 1176"/>
                  <a:gd name="T32" fmla="*/ 443 w 675"/>
                  <a:gd name="T33" fmla="*/ 712 h 1176"/>
                  <a:gd name="T34" fmla="*/ 388 w 675"/>
                  <a:gd name="T35" fmla="*/ 683 h 1176"/>
                  <a:gd name="T36" fmla="*/ 338 w 675"/>
                  <a:gd name="T37" fmla="*/ 676 h 1176"/>
                  <a:gd name="T38" fmla="*/ 236 w 675"/>
                  <a:gd name="T39" fmla="*/ 662 h 1176"/>
                  <a:gd name="T40" fmla="*/ 121 w 675"/>
                  <a:gd name="T41" fmla="*/ 600 h 1176"/>
                  <a:gd name="T42" fmla="*/ 40 w 675"/>
                  <a:gd name="T43" fmla="*/ 501 h 1176"/>
                  <a:gd name="T44" fmla="*/ 1 w 675"/>
                  <a:gd name="T45" fmla="*/ 373 h 1176"/>
                  <a:gd name="T46" fmla="*/ 1 w 675"/>
                  <a:gd name="T47" fmla="*/ 303 h 1176"/>
                  <a:gd name="T48" fmla="*/ 40 w 675"/>
                  <a:gd name="T49" fmla="*/ 176 h 1176"/>
                  <a:gd name="T50" fmla="*/ 121 w 675"/>
                  <a:gd name="T51" fmla="*/ 76 h 1176"/>
                  <a:gd name="T52" fmla="*/ 236 w 675"/>
                  <a:gd name="T53" fmla="*/ 15 h 1176"/>
                  <a:gd name="T54" fmla="*/ 338 w 675"/>
                  <a:gd name="T55" fmla="*/ 0 h 1176"/>
                  <a:gd name="T56" fmla="*/ 439 w 675"/>
                  <a:gd name="T57" fmla="*/ 15 h 1176"/>
                  <a:gd name="T58" fmla="*/ 554 w 675"/>
                  <a:gd name="T59" fmla="*/ 76 h 1176"/>
                  <a:gd name="T60" fmla="*/ 636 w 675"/>
                  <a:gd name="T61" fmla="*/ 176 h 1176"/>
                  <a:gd name="T62" fmla="*/ 674 w 675"/>
                  <a:gd name="T63" fmla="*/ 303 h 1176"/>
                  <a:gd name="T64" fmla="*/ 500 w 675"/>
                  <a:gd name="T65" fmla="*/ 339 h 1176"/>
                  <a:gd name="T66" fmla="*/ 493 w 675"/>
                  <a:gd name="T67" fmla="*/ 288 h 1176"/>
                  <a:gd name="T68" fmla="*/ 465 w 675"/>
                  <a:gd name="T69" fmla="*/ 233 h 1176"/>
                  <a:gd name="T70" fmla="*/ 417 w 675"/>
                  <a:gd name="T71" fmla="*/ 195 h 1176"/>
                  <a:gd name="T72" fmla="*/ 355 w 675"/>
                  <a:gd name="T73" fmla="*/ 177 h 1176"/>
                  <a:gd name="T74" fmla="*/ 320 w 675"/>
                  <a:gd name="T75" fmla="*/ 177 h 1176"/>
                  <a:gd name="T76" fmla="*/ 258 w 675"/>
                  <a:gd name="T77" fmla="*/ 195 h 1176"/>
                  <a:gd name="T78" fmla="*/ 210 w 675"/>
                  <a:gd name="T79" fmla="*/ 233 h 1176"/>
                  <a:gd name="T80" fmla="*/ 182 w 675"/>
                  <a:gd name="T81" fmla="*/ 288 h 1176"/>
                  <a:gd name="T82" fmla="*/ 176 w 675"/>
                  <a:gd name="T83" fmla="*/ 339 h 1176"/>
                  <a:gd name="T84" fmla="*/ 182 w 675"/>
                  <a:gd name="T85" fmla="*/ 388 h 1176"/>
                  <a:gd name="T86" fmla="*/ 210 w 675"/>
                  <a:gd name="T87" fmla="*/ 444 h 1176"/>
                  <a:gd name="T88" fmla="*/ 258 w 675"/>
                  <a:gd name="T89" fmla="*/ 483 h 1176"/>
                  <a:gd name="T90" fmla="*/ 320 w 675"/>
                  <a:gd name="T91" fmla="*/ 500 h 1176"/>
                  <a:gd name="T92" fmla="*/ 372 w 675"/>
                  <a:gd name="T93" fmla="*/ 502 h 1176"/>
                  <a:gd name="T94" fmla="*/ 500 w 675"/>
                  <a:gd name="T95" fmla="*/ 540 h 1176"/>
                  <a:gd name="T96" fmla="*/ 599 w 675"/>
                  <a:gd name="T97" fmla="*/ 623 h 1176"/>
                  <a:gd name="T98" fmla="*/ 661 w 675"/>
                  <a:gd name="T99" fmla="*/ 737 h 1176"/>
                  <a:gd name="T100" fmla="*/ 675 w 675"/>
                  <a:gd name="T101" fmla="*/ 838 h 1176"/>
                  <a:gd name="T102" fmla="*/ 661 w 675"/>
                  <a:gd name="T103" fmla="*/ 935 h 1176"/>
                  <a:gd name="T104" fmla="*/ 599 w 675"/>
                  <a:gd name="T105" fmla="*/ 1049 h 1176"/>
                  <a:gd name="T106" fmla="*/ 500 w 675"/>
                  <a:gd name="T107" fmla="*/ 1133 h 1176"/>
                  <a:gd name="T108" fmla="*/ 372 w 675"/>
                  <a:gd name="T109" fmla="*/ 1175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5" h="1176">
                    <a:moveTo>
                      <a:pt x="338" y="1176"/>
                    </a:moveTo>
                    <a:lnTo>
                      <a:pt x="303" y="1175"/>
                    </a:lnTo>
                    <a:lnTo>
                      <a:pt x="236" y="1162"/>
                    </a:lnTo>
                    <a:lnTo>
                      <a:pt x="175" y="1136"/>
                    </a:lnTo>
                    <a:lnTo>
                      <a:pt x="121" y="1100"/>
                    </a:lnTo>
                    <a:lnTo>
                      <a:pt x="76" y="1054"/>
                    </a:lnTo>
                    <a:lnTo>
                      <a:pt x="40" y="1001"/>
                    </a:lnTo>
                    <a:lnTo>
                      <a:pt x="15" y="940"/>
                    </a:lnTo>
                    <a:lnTo>
                      <a:pt x="1" y="874"/>
                    </a:lnTo>
                    <a:lnTo>
                      <a:pt x="0" y="838"/>
                    </a:lnTo>
                    <a:lnTo>
                      <a:pt x="176" y="838"/>
                    </a:lnTo>
                    <a:lnTo>
                      <a:pt x="176" y="856"/>
                    </a:lnTo>
                    <a:lnTo>
                      <a:pt x="182" y="889"/>
                    </a:lnTo>
                    <a:lnTo>
                      <a:pt x="194" y="919"/>
                    </a:lnTo>
                    <a:lnTo>
                      <a:pt x="210" y="944"/>
                    </a:lnTo>
                    <a:lnTo>
                      <a:pt x="233" y="965"/>
                    </a:lnTo>
                    <a:lnTo>
                      <a:pt x="258" y="982"/>
                    </a:lnTo>
                    <a:lnTo>
                      <a:pt x="287" y="994"/>
                    </a:lnTo>
                    <a:lnTo>
                      <a:pt x="320" y="1000"/>
                    </a:lnTo>
                    <a:lnTo>
                      <a:pt x="338" y="1001"/>
                    </a:lnTo>
                    <a:lnTo>
                      <a:pt x="355" y="1000"/>
                    </a:lnTo>
                    <a:lnTo>
                      <a:pt x="388" y="994"/>
                    </a:lnTo>
                    <a:lnTo>
                      <a:pt x="417" y="982"/>
                    </a:lnTo>
                    <a:lnTo>
                      <a:pt x="443" y="965"/>
                    </a:lnTo>
                    <a:lnTo>
                      <a:pt x="465" y="944"/>
                    </a:lnTo>
                    <a:lnTo>
                      <a:pt x="482" y="919"/>
                    </a:lnTo>
                    <a:lnTo>
                      <a:pt x="493" y="889"/>
                    </a:lnTo>
                    <a:lnTo>
                      <a:pt x="499" y="856"/>
                    </a:lnTo>
                    <a:lnTo>
                      <a:pt x="500" y="838"/>
                    </a:lnTo>
                    <a:lnTo>
                      <a:pt x="499" y="821"/>
                    </a:lnTo>
                    <a:lnTo>
                      <a:pt x="493" y="788"/>
                    </a:lnTo>
                    <a:lnTo>
                      <a:pt x="482" y="758"/>
                    </a:lnTo>
                    <a:lnTo>
                      <a:pt x="465" y="733"/>
                    </a:lnTo>
                    <a:lnTo>
                      <a:pt x="443" y="712"/>
                    </a:lnTo>
                    <a:lnTo>
                      <a:pt x="417" y="695"/>
                    </a:lnTo>
                    <a:lnTo>
                      <a:pt x="388" y="683"/>
                    </a:lnTo>
                    <a:lnTo>
                      <a:pt x="355" y="677"/>
                    </a:lnTo>
                    <a:lnTo>
                      <a:pt x="338" y="676"/>
                    </a:lnTo>
                    <a:lnTo>
                      <a:pt x="303" y="675"/>
                    </a:lnTo>
                    <a:lnTo>
                      <a:pt x="236" y="662"/>
                    </a:lnTo>
                    <a:lnTo>
                      <a:pt x="175" y="637"/>
                    </a:lnTo>
                    <a:lnTo>
                      <a:pt x="121" y="600"/>
                    </a:lnTo>
                    <a:lnTo>
                      <a:pt x="76" y="555"/>
                    </a:lnTo>
                    <a:lnTo>
                      <a:pt x="40" y="501"/>
                    </a:lnTo>
                    <a:lnTo>
                      <a:pt x="15" y="440"/>
                    </a:lnTo>
                    <a:lnTo>
                      <a:pt x="1" y="373"/>
                    </a:lnTo>
                    <a:lnTo>
                      <a:pt x="0" y="339"/>
                    </a:lnTo>
                    <a:lnTo>
                      <a:pt x="1" y="303"/>
                    </a:lnTo>
                    <a:lnTo>
                      <a:pt x="15" y="236"/>
                    </a:lnTo>
                    <a:lnTo>
                      <a:pt x="40" y="176"/>
                    </a:lnTo>
                    <a:lnTo>
                      <a:pt x="76" y="122"/>
                    </a:lnTo>
                    <a:lnTo>
                      <a:pt x="121" y="76"/>
                    </a:lnTo>
                    <a:lnTo>
                      <a:pt x="175" y="41"/>
                    </a:lnTo>
                    <a:lnTo>
                      <a:pt x="236" y="15"/>
                    </a:lnTo>
                    <a:lnTo>
                      <a:pt x="303" y="1"/>
                    </a:lnTo>
                    <a:lnTo>
                      <a:pt x="338" y="0"/>
                    </a:lnTo>
                    <a:lnTo>
                      <a:pt x="372" y="1"/>
                    </a:lnTo>
                    <a:lnTo>
                      <a:pt x="439" y="15"/>
                    </a:lnTo>
                    <a:lnTo>
                      <a:pt x="500" y="41"/>
                    </a:lnTo>
                    <a:lnTo>
                      <a:pt x="554" y="76"/>
                    </a:lnTo>
                    <a:lnTo>
                      <a:pt x="599" y="122"/>
                    </a:lnTo>
                    <a:lnTo>
                      <a:pt x="636" y="176"/>
                    </a:lnTo>
                    <a:lnTo>
                      <a:pt x="661" y="236"/>
                    </a:lnTo>
                    <a:lnTo>
                      <a:pt x="674" y="303"/>
                    </a:lnTo>
                    <a:lnTo>
                      <a:pt x="675" y="339"/>
                    </a:lnTo>
                    <a:lnTo>
                      <a:pt x="500" y="339"/>
                    </a:lnTo>
                    <a:lnTo>
                      <a:pt x="499" y="321"/>
                    </a:lnTo>
                    <a:lnTo>
                      <a:pt x="493" y="288"/>
                    </a:lnTo>
                    <a:lnTo>
                      <a:pt x="482" y="259"/>
                    </a:lnTo>
                    <a:lnTo>
                      <a:pt x="465" y="233"/>
                    </a:lnTo>
                    <a:lnTo>
                      <a:pt x="443" y="211"/>
                    </a:lnTo>
                    <a:lnTo>
                      <a:pt x="417" y="195"/>
                    </a:lnTo>
                    <a:lnTo>
                      <a:pt x="388" y="183"/>
                    </a:lnTo>
                    <a:lnTo>
                      <a:pt x="355" y="177"/>
                    </a:lnTo>
                    <a:lnTo>
                      <a:pt x="338" y="177"/>
                    </a:lnTo>
                    <a:lnTo>
                      <a:pt x="320" y="177"/>
                    </a:lnTo>
                    <a:lnTo>
                      <a:pt x="287" y="183"/>
                    </a:lnTo>
                    <a:lnTo>
                      <a:pt x="258" y="195"/>
                    </a:lnTo>
                    <a:lnTo>
                      <a:pt x="233" y="211"/>
                    </a:lnTo>
                    <a:lnTo>
                      <a:pt x="210" y="233"/>
                    </a:lnTo>
                    <a:lnTo>
                      <a:pt x="194" y="259"/>
                    </a:lnTo>
                    <a:lnTo>
                      <a:pt x="182" y="288"/>
                    </a:lnTo>
                    <a:lnTo>
                      <a:pt x="176" y="321"/>
                    </a:lnTo>
                    <a:lnTo>
                      <a:pt x="176" y="339"/>
                    </a:lnTo>
                    <a:lnTo>
                      <a:pt x="176" y="356"/>
                    </a:lnTo>
                    <a:lnTo>
                      <a:pt x="182" y="388"/>
                    </a:lnTo>
                    <a:lnTo>
                      <a:pt x="194" y="418"/>
                    </a:lnTo>
                    <a:lnTo>
                      <a:pt x="210" y="444"/>
                    </a:lnTo>
                    <a:lnTo>
                      <a:pt x="233" y="465"/>
                    </a:lnTo>
                    <a:lnTo>
                      <a:pt x="258" y="483"/>
                    </a:lnTo>
                    <a:lnTo>
                      <a:pt x="287" y="494"/>
                    </a:lnTo>
                    <a:lnTo>
                      <a:pt x="320" y="500"/>
                    </a:lnTo>
                    <a:lnTo>
                      <a:pt x="338" y="501"/>
                    </a:lnTo>
                    <a:lnTo>
                      <a:pt x="372" y="502"/>
                    </a:lnTo>
                    <a:lnTo>
                      <a:pt x="439" y="515"/>
                    </a:lnTo>
                    <a:lnTo>
                      <a:pt x="500" y="540"/>
                    </a:lnTo>
                    <a:lnTo>
                      <a:pt x="554" y="577"/>
                    </a:lnTo>
                    <a:lnTo>
                      <a:pt x="599" y="623"/>
                    </a:lnTo>
                    <a:lnTo>
                      <a:pt x="636" y="676"/>
                    </a:lnTo>
                    <a:lnTo>
                      <a:pt x="661" y="737"/>
                    </a:lnTo>
                    <a:lnTo>
                      <a:pt x="674" y="803"/>
                    </a:lnTo>
                    <a:lnTo>
                      <a:pt x="675" y="838"/>
                    </a:lnTo>
                    <a:lnTo>
                      <a:pt x="674" y="871"/>
                    </a:lnTo>
                    <a:lnTo>
                      <a:pt x="661" y="935"/>
                    </a:lnTo>
                    <a:lnTo>
                      <a:pt x="636" y="995"/>
                    </a:lnTo>
                    <a:lnTo>
                      <a:pt x="599" y="1049"/>
                    </a:lnTo>
                    <a:lnTo>
                      <a:pt x="554" y="1096"/>
                    </a:lnTo>
                    <a:lnTo>
                      <a:pt x="500" y="1133"/>
                    </a:lnTo>
                    <a:lnTo>
                      <a:pt x="439" y="1161"/>
                    </a:lnTo>
                    <a:lnTo>
                      <a:pt x="372" y="1175"/>
                    </a:lnTo>
                    <a:lnTo>
                      <a:pt x="338" y="117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104"/>
              <p:cNvSpPr>
                <a:spLocks noChangeArrowheads="1"/>
              </p:cNvSpPr>
              <p:nvPr/>
            </p:nvSpPr>
            <p:spPr bwMode="auto">
              <a:xfrm>
                <a:off x="6801" y="3692"/>
                <a:ext cx="22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Rectangle 105"/>
              <p:cNvSpPr>
                <a:spLocks noChangeArrowheads="1"/>
              </p:cNvSpPr>
              <p:nvPr/>
            </p:nvSpPr>
            <p:spPr bwMode="auto">
              <a:xfrm>
                <a:off x="6801" y="3851"/>
                <a:ext cx="22" cy="16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7" name="직사각형 126"/>
          <p:cNvSpPr/>
          <p:nvPr/>
        </p:nvSpPr>
        <p:spPr>
          <a:xfrm>
            <a:off x="7973852" y="2136552"/>
            <a:ext cx="3138186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32GB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973852" y="4247954"/>
            <a:ext cx="3138186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256GB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921331" y="2134873"/>
            <a:ext cx="3138186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i5-8250U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64587" y="4246543"/>
            <a:ext cx="3138186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</a:p>
          <a:p>
            <a:pPr algn="r">
              <a:lnSpc>
                <a:spcPct val="150000"/>
              </a:lnSpc>
            </a:pP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UHD Graphics 620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E358C4C-8BA1-4F06-81FB-4EDACEF094C5}"/>
              </a:ext>
            </a:extLst>
          </p:cNvPr>
          <p:cNvSpPr txBox="1"/>
          <p:nvPr/>
        </p:nvSpPr>
        <p:spPr>
          <a:xfrm>
            <a:off x="10881613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개발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DCE3AA3-4019-4C3B-A61C-47D8E13450F2}"/>
              </a:ext>
            </a:extLst>
          </p:cNvPr>
          <p:cNvSpPr/>
          <p:nvPr/>
        </p:nvSpPr>
        <p:spPr>
          <a:xfrm>
            <a:off x="1754735" y="363897"/>
            <a:ext cx="37895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개발 환경 </a:t>
            </a:r>
            <a:endParaRPr lang="en-US" altLang="ko-KR" sz="2800" b="1" kern="0" dirty="0"/>
          </a:p>
        </p:txBody>
      </p:sp>
    </p:spTree>
    <p:extLst>
      <p:ext uri="{BB962C8B-B14F-4D97-AF65-F5344CB8AC3E}">
        <p14:creationId xmlns:p14="http://schemas.microsoft.com/office/powerpoint/2010/main" val="227456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54735" y="363897"/>
            <a:ext cx="37895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개발 환경 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4.3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156477" y="2130946"/>
            <a:ext cx="1391189" cy="1391189"/>
            <a:chOff x="1290883" y="1981384"/>
            <a:chExt cx="834663" cy="834663"/>
          </a:xfrm>
        </p:grpSpPr>
        <p:sp>
          <p:nvSpPr>
            <p:cNvPr id="29" name="타원 28"/>
            <p:cNvSpPr/>
            <p:nvPr/>
          </p:nvSpPr>
          <p:spPr>
            <a:xfrm>
              <a:off x="1290883" y="1981384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Group 19"/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21"/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4"/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5"/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6"/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29"/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30"/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31"/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32"/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3"/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5"/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6"/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7"/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8"/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6165294" y="4245090"/>
            <a:ext cx="1391189" cy="1391189"/>
            <a:chOff x="4647937" y="1987230"/>
            <a:chExt cx="834663" cy="834663"/>
          </a:xfrm>
        </p:grpSpPr>
        <p:sp>
          <p:nvSpPr>
            <p:cNvPr id="51" name="타원 50"/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2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3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4484906" y="4232244"/>
            <a:ext cx="1391189" cy="1391189"/>
            <a:chOff x="8004991" y="1993076"/>
            <a:chExt cx="834663" cy="834663"/>
          </a:xfrm>
        </p:grpSpPr>
        <p:sp>
          <p:nvSpPr>
            <p:cNvPr id="83" name="타원 82"/>
            <p:cNvSpPr/>
            <p:nvPr/>
          </p:nvSpPr>
          <p:spPr>
            <a:xfrm>
              <a:off x="8004991" y="1993076"/>
              <a:ext cx="834663" cy="834663"/>
            </a:xfrm>
            <a:prstGeom prst="ellipse">
              <a:avLst/>
            </a:prstGeom>
            <a:solidFill>
              <a:srgbClr val="87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4" name="Group 41"/>
            <p:cNvGrpSpPr>
              <a:grpSpLocks noChangeAspect="1"/>
            </p:cNvGrpSpPr>
            <p:nvPr/>
          </p:nvGrpSpPr>
          <p:grpSpPr bwMode="auto">
            <a:xfrm>
              <a:off x="8115816" y="2161216"/>
              <a:ext cx="503215" cy="503550"/>
              <a:chOff x="4388" y="2708"/>
              <a:chExt cx="1500" cy="1501"/>
            </a:xfrm>
          </p:grpSpPr>
          <p:sp>
            <p:nvSpPr>
              <p:cNvPr id="85" name="Freeform 42"/>
              <p:cNvSpPr>
                <a:spLocks noEditPoints="1"/>
              </p:cNvSpPr>
              <p:nvPr/>
            </p:nvSpPr>
            <p:spPr bwMode="auto">
              <a:xfrm>
                <a:off x="4388" y="2709"/>
                <a:ext cx="750" cy="1500"/>
              </a:xfrm>
              <a:custGeom>
                <a:avLst/>
                <a:gdLst>
                  <a:gd name="T0" fmla="*/ 4501 w 4501"/>
                  <a:gd name="T1" fmla="*/ 282 h 9004"/>
                  <a:gd name="T2" fmla="*/ 3874 w 4501"/>
                  <a:gd name="T3" fmla="*/ 50 h 9004"/>
                  <a:gd name="T4" fmla="*/ 3769 w 4501"/>
                  <a:gd name="T5" fmla="*/ 353 h 9004"/>
                  <a:gd name="T6" fmla="*/ 3431 w 4501"/>
                  <a:gd name="T7" fmla="*/ 127 h 9004"/>
                  <a:gd name="T8" fmla="*/ 2729 w 4501"/>
                  <a:gd name="T9" fmla="*/ 675 h 9004"/>
                  <a:gd name="T10" fmla="*/ 2883 w 4501"/>
                  <a:gd name="T11" fmla="*/ 310 h 9004"/>
                  <a:gd name="T12" fmla="*/ 2729 w 4501"/>
                  <a:gd name="T13" fmla="*/ 675 h 9004"/>
                  <a:gd name="T14" fmla="*/ 2300 w 4501"/>
                  <a:gd name="T15" fmla="*/ 580 h 9004"/>
                  <a:gd name="T16" fmla="*/ 2402 w 4501"/>
                  <a:gd name="T17" fmla="*/ 843 h 9004"/>
                  <a:gd name="T18" fmla="*/ 1632 w 4501"/>
                  <a:gd name="T19" fmla="*/ 1042 h 9004"/>
                  <a:gd name="T20" fmla="*/ 1814 w 4501"/>
                  <a:gd name="T21" fmla="*/ 1253 h 9004"/>
                  <a:gd name="T22" fmla="*/ 1617 w 4501"/>
                  <a:gd name="T23" fmla="*/ 1421 h 9004"/>
                  <a:gd name="T24" fmla="*/ 886 w 4501"/>
                  <a:gd name="T25" fmla="*/ 1824 h 9004"/>
                  <a:gd name="T26" fmla="*/ 1069 w 4501"/>
                  <a:gd name="T27" fmla="*/ 2041 h 9004"/>
                  <a:gd name="T28" fmla="*/ 641 w 4501"/>
                  <a:gd name="T29" fmla="*/ 2188 h 9004"/>
                  <a:gd name="T30" fmla="*/ 820 w 4501"/>
                  <a:gd name="T31" fmla="*/ 2443 h 9004"/>
                  <a:gd name="T32" fmla="*/ 319 w 4501"/>
                  <a:gd name="T33" fmla="*/ 2833 h 9004"/>
                  <a:gd name="T34" fmla="*/ 631 w 4501"/>
                  <a:gd name="T35" fmla="*/ 2807 h 9004"/>
                  <a:gd name="T36" fmla="*/ 127 w 4501"/>
                  <a:gd name="T37" fmla="*/ 3447 h 9004"/>
                  <a:gd name="T38" fmla="*/ 464 w 4501"/>
                  <a:gd name="T39" fmla="*/ 3250 h 9004"/>
                  <a:gd name="T40" fmla="*/ 309 w 4501"/>
                  <a:gd name="T41" fmla="*/ 4052 h 9004"/>
                  <a:gd name="T42" fmla="*/ 351 w 4501"/>
                  <a:gd name="T43" fmla="*/ 3785 h 9004"/>
                  <a:gd name="T44" fmla="*/ 309 w 4501"/>
                  <a:gd name="T45" fmla="*/ 4052 h 9004"/>
                  <a:gd name="T46" fmla="*/ 282 w 4501"/>
                  <a:gd name="T47" fmla="*/ 4333 h 9004"/>
                  <a:gd name="T48" fmla="*/ 56 w 4501"/>
                  <a:gd name="T49" fmla="*/ 5191 h 9004"/>
                  <a:gd name="T50" fmla="*/ 309 w 4501"/>
                  <a:gd name="T51" fmla="*/ 4882 h 9004"/>
                  <a:gd name="T52" fmla="*/ 56 w 4501"/>
                  <a:gd name="T53" fmla="*/ 5191 h 9004"/>
                  <a:gd name="T54" fmla="*/ 98 w 4501"/>
                  <a:gd name="T55" fmla="*/ 5473 h 9004"/>
                  <a:gd name="T56" fmla="*/ 450 w 4501"/>
                  <a:gd name="T57" fmla="*/ 5684 h 9004"/>
                  <a:gd name="T58" fmla="*/ 283 w 4501"/>
                  <a:gd name="T59" fmla="*/ 6101 h 9004"/>
                  <a:gd name="T60" fmla="*/ 603 w 4501"/>
                  <a:gd name="T61" fmla="*/ 6127 h 9004"/>
                  <a:gd name="T62" fmla="*/ 593 w 4501"/>
                  <a:gd name="T63" fmla="*/ 6746 h 9004"/>
                  <a:gd name="T64" fmla="*/ 809 w 4501"/>
                  <a:gd name="T65" fmla="*/ 6549 h 9004"/>
                  <a:gd name="T66" fmla="*/ 928 w 4501"/>
                  <a:gd name="T67" fmla="*/ 7233 h 9004"/>
                  <a:gd name="T68" fmla="*/ 1068 w 4501"/>
                  <a:gd name="T69" fmla="*/ 6947 h 9004"/>
                  <a:gd name="T70" fmla="*/ 1350 w 4501"/>
                  <a:gd name="T71" fmla="*/ 7723 h 9004"/>
                  <a:gd name="T72" fmla="*/ 1364 w 4501"/>
                  <a:gd name="T73" fmla="*/ 7330 h 9004"/>
                  <a:gd name="T74" fmla="*/ 1350 w 4501"/>
                  <a:gd name="T75" fmla="*/ 7723 h 9004"/>
                  <a:gd name="T76" fmla="*/ 1575 w 4501"/>
                  <a:gd name="T77" fmla="*/ 7921 h 9004"/>
                  <a:gd name="T78" fmla="*/ 2278 w 4501"/>
                  <a:gd name="T79" fmla="*/ 8413 h 9004"/>
                  <a:gd name="T80" fmla="*/ 2180 w 4501"/>
                  <a:gd name="T81" fmla="*/ 8019 h 9004"/>
                  <a:gd name="T82" fmla="*/ 2419 w 4501"/>
                  <a:gd name="T83" fmla="*/ 8160 h 9004"/>
                  <a:gd name="T84" fmla="*/ 2597 w 4501"/>
                  <a:gd name="T85" fmla="*/ 8598 h 9004"/>
                  <a:gd name="T86" fmla="*/ 2848 w 4501"/>
                  <a:gd name="T87" fmla="*/ 8397 h 9004"/>
                  <a:gd name="T88" fmla="*/ 3207 w 4501"/>
                  <a:gd name="T89" fmla="*/ 8820 h 9004"/>
                  <a:gd name="T90" fmla="*/ 3418 w 4501"/>
                  <a:gd name="T91" fmla="*/ 8596 h 9004"/>
                  <a:gd name="T92" fmla="*/ 3642 w 4501"/>
                  <a:gd name="T93" fmla="*/ 8920 h 9004"/>
                  <a:gd name="T94" fmla="*/ 3924 w 4501"/>
                  <a:gd name="T95" fmla="*/ 8962 h 9004"/>
                  <a:gd name="T96" fmla="*/ 4206 w 4501"/>
                  <a:gd name="T97" fmla="*/ 8989 h 9004"/>
                  <a:gd name="T98" fmla="*/ 4486 w 4501"/>
                  <a:gd name="T99" fmla="*/ 8722 h 9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01" h="9004">
                    <a:moveTo>
                      <a:pt x="4304" y="282"/>
                    </a:moveTo>
                    <a:lnTo>
                      <a:pt x="4290" y="0"/>
                    </a:lnTo>
                    <a:lnTo>
                      <a:pt x="4501" y="0"/>
                    </a:lnTo>
                    <a:lnTo>
                      <a:pt x="4501" y="282"/>
                    </a:lnTo>
                    <a:lnTo>
                      <a:pt x="4304" y="282"/>
                    </a:lnTo>
                    <a:close/>
                    <a:moveTo>
                      <a:pt x="3769" y="353"/>
                    </a:moveTo>
                    <a:lnTo>
                      <a:pt x="3727" y="71"/>
                    </a:lnTo>
                    <a:lnTo>
                      <a:pt x="3874" y="50"/>
                    </a:lnTo>
                    <a:lnTo>
                      <a:pt x="4008" y="29"/>
                    </a:lnTo>
                    <a:lnTo>
                      <a:pt x="4037" y="310"/>
                    </a:lnTo>
                    <a:lnTo>
                      <a:pt x="3896" y="331"/>
                    </a:lnTo>
                    <a:lnTo>
                      <a:pt x="3769" y="353"/>
                    </a:lnTo>
                    <a:close/>
                    <a:moveTo>
                      <a:pt x="3235" y="479"/>
                    </a:moveTo>
                    <a:lnTo>
                      <a:pt x="3151" y="211"/>
                    </a:lnTo>
                    <a:lnTo>
                      <a:pt x="3291" y="169"/>
                    </a:lnTo>
                    <a:lnTo>
                      <a:pt x="3431" y="127"/>
                    </a:lnTo>
                    <a:lnTo>
                      <a:pt x="3502" y="395"/>
                    </a:lnTo>
                    <a:lnTo>
                      <a:pt x="3368" y="437"/>
                    </a:lnTo>
                    <a:lnTo>
                      <a:pt x="3235" y="479"/>
                    </a:lnTo>
                    <a:close/>
                    <a:moveTo>
                      <a:pt x="2729" y="675"/>
                    </a:moveTo>
                    <a:lnTo>
                      <a:pt x="2616" y="422"/>
                    </a:lnTo>
                    <a:lnTo>
                      <a:pt x="2681" y="391"/>
                    </a:lnTo>
                    <a:lnTo>
                      <a:pt x="2819" y="333"/>
                    </a:lnTo>
                    <a:lnTo>
                      <a:pt x="2883" y="310"/>
                    </a:lnTo>
                    <a:lnTo>
                      <a:pt x="2982" y="564"/>
                    </a:lnTo>
                    <a:lnTo>
                      <a:pt x="2919" y="593"/>
                    </a:lnTo>
                    <a:lnTo>
                      <a:pt x="2792" y="646"/>
                    </a:lnTo>
                    <a:lnTo>
                      <a:pt x="2729" y="675"/>
                    </a:lnTo>
                    <a:close/>
                    <a:moveTo>
                      <a:pt x="2250" y="929"/>
                    </a:moveTo>
                    <a:lnTo>
                      <a:pt x="2110" y="690"/>
                    </a:lnTo>
                    <a:lnTo>
                      <a:pt x="2173" y="649"/>
                    </a:lnTo>
                    <a:lnTo>
                      <a:pt x="2300" y="580"/>
                    </a:lnTo>
                    <a:lnTo>
                      <a:pt x="2363" y="549"/>
                    </a:lnTo>
                    <a:lnTo>
                      <a:pt x="2503" y="802"/>
                    </a:lnTo>
                    <a:lnTo>
                      <a:pt x="2467" y="814"/>
                    </a:lnTo>
                    <a:lnTo>
                      <a:pt x="2402" y="843"/>
                    </a:lnTo>
                    <a:lnTo>
                      <a:pt x="2312" y="896"/>
                    </a:lnTo>
                    <a:lnTo>
                      <a:pt x="2250" y="929"/>
                    </a:lnTo>
                    <a:close/>
                    <a:moveTo>
                      <a:pt x="1814" y="1253"/>
                    </a:moveTo>
                    <a:lnTo>
                      <a:pt x="1632" y="1042"/>
                    </a:lnTo>
                    <a:lnTo>
                      <a:pt x="1744" y="950"/>
                    </a:lnTo>
                    <a:lnTo>
                      <a:pt x="1857" y="859"/>
                    </a:lnTo>
                    <a:lnTo>
                      <a:pt x="2025" y="1084"/>
                    </a:lnTo>
                    <a:lnTo>
                      <a:pt x="1814" y="1253"/>
                    </a:lnTo>
                    <a:close/>
                    <a:moveTo>
                      <a:pt x="1421" y="1619"/>
                    </a:moveTo>
                    <a:lnTo>
                      <a:pt x="1210" y="1421"/>
                    </a:lnTo>
                    <a:lnTo>
                      <a:pt x="1421" y="1210"/>
                    </a:lnTo>
                    <a:lnTo>
                      <a:pt x="1617" y="1421"/>
                    </a:lnTo>
                    <a:lnTo>
                      <a:pt x="1421" y="1619"/>
                    </a:lnTo>
                    <a:close/>
                    <a:moveTo>
                      <a:pt x="1069" y="2041"/>
                    </a:moveTo>
                    <a:lnTo>
                      <a:pt x="844" y="1886"/>
                    </a:lnTo>
                    <a:lnTo>
                      <a:pt x="886" y="1824"/>
                    </a:lnTo>
                    <a:lnTo>
                      <a:pt x="976" y="1714"/>
                    </a:lnTo>
                    <a:lnTo>
                      <a:pt x="1026" y="1661"/>
                    </a:lnTo>
                    <a:lnTo>
                      <a:pt x="1237" y="1830"/>
                    </a:lnTo>
                    <a:lnTo>
                      <a:pt x="1069" y="2041"/>
                    </a:lnTo>
                    <a:close/>
                    <a:moveTo>
                      <a:pt x="788" y="2505"/>
                    </a:moveTo>
                    <a:lnTo>
                      <a:pt x="535" y="2378"/>
                    </a:lnTo>
                    <a:lnTo>
                      <a:pt x="568" y="2315"/>
                    </a:lnTo>
                    <a:lnTo>
                      <a:pt x="641" y="2188"/>
                    </a:lnTo>
                    <a:lnTo>
                      <a:pt x="675" y="2125"/>
                    </a:lnTo>
                    <a:lnTo>
                      <a:pt x="915" y="2279"/>
                    </a:lnTo>
                    <a:lnTo>
                      <a:pt x="883" y="2332"/>
                    </a:lnTo>
                    <a:lnTo>
                      <a:pt x="820" y="2443"/>
                    </a:lnTo>
                    <a:lnTo>
                      <a:pt x="788" y="2505"/>
                    </a:lnTo>
                    <a:close/>
                    <a:moveTo>
                      <a:pt x="562" y="2997"/>
                    </a:moveTo>
                    <a:lnTo>
                      <a:pt x="295" y="2898"/>
                    </a:lnTo>
                    <a:lnTo>
                      <a:pt x="319" y="2833"/>
                    </a:lnTo>
                    <a:lnTo>
                      <a:pt x="377" y="2696"/>
                    </a:lnTo>
                    <a:lnTo>
                      <a:pt x="408" y="2631"/>
                    </a:lnTo>
                    <a:lnTo>
                      <a:pt x="661" y="2743"/>
                    </a:lnTo>
                    <a:lnTo>
                      <a:pt x="631" y="2807"/>
                    </a:lnTo>
                    <a:lnTo>
                      <a:pt x="583" y="2933"/>
                    </a:lnTo>
                    <a:lnTo>
                      <a:pt x="562" y="2997"/>
                    </a:lnTo>
                    <a:close/>
                    <a:moveTo>
                      <a:pt x="393" y="3518"/>
                    </a:moveTo>
                    <a:lnTo>
                      <a:pt x="127" y="3447"/>
                    </a:lnTo>
                    <a:lnTo>
                      <a:pt x="146" y="3375"/>
                    </a:lnTo>
                    <a:lnTo>
                      <a:pt x="177" y="3238"/>
                    </a:lnTo>
                    <a:lnTo>
                      <a:pt x="197" y="3165"/>
                    </a:lnTo>
                    <a:lnTo>
                      <a:pt x="464" y="3250"/>
                    </a:lnTo>
                    <a:lnTo>
                      <a:pt x="445" y="3323"/>
                    </a:lnTo>
                    <a:lnTo>
                      <a:pt x="414" y="3454"/>
                    </a:lnTo>
                    <a:lnTo>
                      <a:pt x="393" y="3518"/>
                    </a:lnTo>
                    <a:close/>
                    <a:moveTo>
                      <a:pt x="309" y="4052"/>
                    </a:moveTo>
                    <a:lnTo>
                      <a:pt x="28" y="4024"/>
                    </a:lnTo>
                    <a:lnTo>
                      <a:pt x="50" y="3876"/>
                    </a:lnTo>
                    <a:lnTo>
                      <a:pt x="71" y="3742"/>
                    </a:lnTo>
                    <a:lnTo>
                      <a:pt x="351" y="3785"/>
                    </a:lnTo>
                    <a:lnTo>
                      <a:pt x="332" y="3856"/>
                    </a:lnTo>
                    <a:lnTo>
                      <a:pt x="315" y="3957"/>
                    </a:lnTo>
                    <a:lnTo>
                      <a:pt x="310" y="4020"/>
                    </a:lnTo>
                    <a:lnTo>
                      <a:pt x="309" y="4052"/>
                    </a:lnTo>
                    <a:close/>
                    <a:moveTo>
                      <a:pt x="0" y="4600"/>
                    </a:moveTo>
                    <a:lnTo>
                      <a:pt x="0" y="4502"/>
                    </a:lnTo>
                    <a:lnTo>
                      <a:pt x="0" y="4320"/>
                    </a:lnTo>
                    <a:lnTo>
                      <a:pt x="282" y="4333"/>
                    </a:lnTo>
                    <a:lnTo>
                      <a:pt x="282" y="4502"/>
                    </a:lnTo>
                    <a:lnTo>
                      <a:pt x="282" y="4600"/>
                    </a:lnTo>
                    <a:lnTo>
                      <a:pt x="0" y="4600"/>
                    </a:lnTo>
                    <a:close/>
                    <a:moveTo>
                      <a:pt x="56" y="5191"/>
                    </a:moveTo>
                    <a:lnTo>
                      <a:pt x="45" y="5117"/>
                    </a:lnTo>
                    <a:lnTo>
                      <a:pt x="30" y="4975"/>
                    </a:lnTo>
                    <a:lnTo>
                      <a:pt x="28" y="4910"/>
                    </a:lnTo>
                    <a:lnTo>
                      <a:pt x="309" y="4882"/>
                    </a:lnTo>
                    <a:lnTo>
                      <a:pt x="319" y="4947"/>
                    </a:lnTo>
                    <a:lnTo>
                      <a:pt x="329" y="5085"/>
                    </a:lnTo>
                    <a:lnTo>
                      <a:pt x="338" y="5149"/>
                    </a:lnTo>
                    <a:lnTo>
                      <a:pt x="56" y="5191"/>
                    </a:lnTo>
                    <a:close/>
                    <a:moveTo>
                      <a:pt x="169" y="5754"/>
                    </a:moveTo>
                    <a:lnTo>
                      <a:pt x="148" y="5682"/>
                    </a:lnTo>
                    <a:lnTo>
                      <a:pt x="111" y="5545"/>
                    </a:lnTo>
                    <a:lnTo>
                      <a:pt x="98" y="5473"/>
                    </a:lnTo>
                    <a:lnTo>
                      <a:pt x="380" y="5417"/>
                    </a:lnTo>
                    <a:lnTo>
                      <a:pt x="392" y="5481"/>
                    </a:lnTo>
                    <a:lnTo>
                      <a:pt x="429" y="5618"/>
                    </a:lnTo>
                    <a:lnTo>
                      <a:pt x="450" y="5684"/>
                    </a:lnTo>
                    <a:lnTo>
                      <a:pt x="169" y="5754"/>
                    </a:lnTo>
                    <a:close/>
                    <a:moveTo>
                      <a:pt x="366" y="6303"/>
                    </a:moveTo>
                    <a:lnTo>
                      <a:pt x="335" y="6238"/>
                    </a:lnTo>
                    <a:lnTo>
                      <a:pt x="283" y="6101"/>
                    </a:lnTo>
                    <a:lnTo>
                      <a:pt x="253" y="6035"/>
                    </a:lnTo>
                    <a:lnTo>
                      <a:pt x="520" y="5937"/>
                    </a:lnTo>
                    <a:lnTo>
                      <a:pt x="551" y="6000"/>
                    </a:lnTo>
                    <a:lnTo>
                      <a:pt x="603" y="6127"/>
                    </a:lnTo>
                    <a:lnTo>
                      <a:pt x="633" y="6190"/>
                    </a:lnTo>
                    <a:lnTo>
                      <a:pt x="366" y="6303"/>
                    </a:lnTo>
                    <a:close/>
                    <a:moveTo>
                      <a:pt x="633" y="6810"/>
                    </a:moveTo>
                    <a:lnTo>
                      <a:pt x="593" y="6746"/>
                    </a:lnTo>
                    <a:lnTo>
                      <a:pt x="524" y="6620"/>
                    </a:lnTo>
                    <a:lnTo>
                      <a:pt x="493" y="6556"/>
                    </a:lnTo>
                    <a:lnTo>
                      <a:pt x="746" y="6430"/>
                    </a:lnTo>
                    <a:lnTo>
                      <a:pt x="809" y="6549"/>
                    </a:lnTo>
                    <a:lnTo>
                      <a:pt x="872" y="6668"/>
                    </a:lnTo>
                    <a:lnTo>
                      <a:pt x="633" y="6810"/>
                    </a:lnTo>
                    <a:close/>
                    <a:moveTo>
                      <a:pt x="970" y="7287"/>
                    </a:moveTo>
                    <a:lnTo>
                      <a:pt x="928" y="7233"/>
                    </a:lnTo>
                    <a:lnTo>
                      <a:pt x="844" y="7111"/>
                    </a:lnTo>
                    <a:lnTo>
                      <a:pt x="802" y="7048"/>
                    </a:lnTo>
                    <a:lnTo>
                      <a:pt x="1026" y="6894"/>
                    </a:lnTo>
                    <a:lnTo>
                      <a:pt x="1068" y="6947"/>
                    </a:lnTo>
                    <a:lnTo>
                      <a:pt x="1141" y="7057"/>
                    </a:lnTo>
                    <a:lnTo>
                      <a:pt x="1181" y="7119"/>
                    </a:lnTo>
                    <a:lnTo>
                      <a:pt x="970" y="7287"/>
                    </a:lnTo>
                    <a:close/>
                    <a:moveTo>
                      <a:pt x="1350" y="7723"/>
                    </a:moveTo>
                    <a:lnTo>
                      <a:pt x="1297" y="7670"/>
                    </a:lnTo>
                    <a:lnTo>
                      <a:pt x="1197" y="7565"/>
                    </a:lnTo>
                    <a:lnTo>
                      <a:pt x="1153" y="7512"/>
                    </a:lnTo>
                    <a:lnTo>
                      <a:pt x="1364" y="7330"/>
                    </a:lnTo>
                    <a:lnTo>
                      <a:pt x="1408" y="7380"/>
                    </a:lnTo>
                    <a:lnTo>
                      <a:pt x="1503" y="7475"/>
                    </a:lnTo>
                    <a:lnTo>
                      <a:pt x="1547" y="7527"/>
                    </a:lnTo>
                    <a:lnTo>
                      <a:pt x="1350" y="7723"/>
                    </a:lnTo>
                    <a:close/>
                    <a:moveTo>
                      <a:pt x="1801" y="8103"/>
                    </a:moveTo>
                    <a:lnTo>
                      <a:pt x="1746" y="8061"/>
                    </a:lnTo>
                    <a:lnTo>
                      <a:pt x="1630" y="7971"/>
                    </a:lnTo>
                    <a:lnTo>
                      <a:pt x="1575" y="7921"/>
                    </a:lnTo>
                    <a:lnTo>
                      <a:pt x="1758" y="7709"/>
                    </a:lnTo>
                    <a:lnTo>
                      <a:pt x="1969" y="7878"/>
                    </a:lnTo>
                    <a:lnTo>
                      <a:pt x="1801" y="8103"/>
                    </a:lnTo>
                    <a:close/>
                    <a:moveTo>
                      <a:pt x="2278" y="8413"/>
                    </a:moveTo>
                    <a:lnTo>
                      <a:pt x="2215" y="8379"/>
                    </a:lnTo>
                    <a:lnTo>
                      <a:pt x="2089" y="8300"/>
                    </a:lnTo>
                    <a:lnTo>
                      <a:pt x="2025" y="8258"/>
                    </a:lnTo>
                    <a:lnTo>
                      <a:pt x="2180" y="8019"/>
                    </a:lnTo>
                    <a:lnTo>
                      <a:pt x="2207" y="8040"/>
                    </a:lnTo>
                    <a:lnTo>
                      <a:pt x="2264" y="8078"/>
                    </a:lnTo>
                    <a:lnTo>
                      <a:pt x="2355" y="8128"/>
                    </a:lnTo>
                    <a:lnTo>
                      <a:pt x="2419" y="8160"/>
                    </a:lnTo>
                    <a:lnTo>
                      <a:pt x="2278" y="8413"/>
                    </a:lnTo>
                    <a:close/>
                    <a:moveTo>
                      <a:pt x="2799" y="8680"/>
                    </a:moveTo>
                    <a:lnTo>
                      <a:pt x="2734" y="8651"/>
                    </a:lnTo>
                    <a:lnTo>
                      <a:pt x="2597" y="8598"/>
                    </a:lnTo>
                    <a:lnTo>
                      <a:pt x="2532" y="8567"/>
                    </a:lnTo>
                    <a:lnTo>
                      <a:pt x="2658" y="8314"/>
                    </a:lnTo>
                    <a:lnTo>
                      <a:pt x="2722" y="8345"/>
                    </a:lnTo>
                    <a:lnTo>
                      <a:pt x="2848" y="8397"/>
                    </a:lnTo>
                    <a:lnTo>
                      <a:pt x="2911" y="8427"/>
                    </a:lnTo>
                    <a:lnTo>
                      <a:pt x="2799" y="8680"/>
                    </a:lnTo>
                    <a:close/>
                    <a:moveTo>
                      <a:pt x="3347" y="8863"/>
                    </a:moveTo>
                    <a:lnTo>
                      <a:pt x="3207" y="8820"/>
                    </a:lnTo>
                    <a:lnTo>
                      <a:pt x="3066" y="8778"/>
                    </a:lnTo>
                    <a:lnTo>
                      <a:pt x="3151" y="8511"/>
                    </a:lnTo>
                    <a:lnTo>
                      <a:pt x="3277" y="8554"/>
                    </a:lnTo>
                    <a:lnTo>
                      <a:pt x="3418" y="8596"/>
                    </a:lnTo>
                    <a:lnTo>
                      <a:pt x="3347" y="8863"/>
                    </a:lnTo>
                    <a:close/>
                    <a:moveTo>
                      <a:pt x="3924" y="8962"/>
                    </a:moveTo>
                    <a:lnTo>
                      <a:pt x="3776" y="8941"/>
                    </a:lnTo>
                    <a:lnTo>
                      <a:pt x="3642" y="8920"/>
                    </a:lnTo>
                    <a:lnTo>
                      <a:pt x="3699" y="8638"/>
                    </a:lnTo>
                    <a:lnTo>
                      <a:pt x="3832" y="8659"/>
                    </a:lnTo>
                    <a:lnTo>
                      <a:pt x="3966" y="8680"/>
                    </a:lnTo>
                    <a:lnTo>
                      <a:pt x="3924" y="8962"/>
                    </a:lnTo>
                    <a:close/>
                    <a:moveTo>
                      <a:pt x="4501" y="9004"/>
                    </a:moveTo>
                    <a:lnTo>
                      <a:pt x="4427" y="9004"/>
                    </a:lnTo>
                    <a:lnTo>
                      <a:pt x="4280" y="8999"/>
                    </a:lnTo>
                    <a:lnTo>
                      <a:pt x="4206" y="8989"/>
                    </a:lnTo>
                    <a:lnTo>
                      <a:pt x="4219" y="8709"/>
                    </a:lnTo>
                    <a:lnTo>
                      <a:pt x="4285" y="8710"/>
                    </a:lnTo>
                    <a:lnTo>
                      <a:pt x="4422" y="8720"/>
                    </a:lnTo>
                    <a:lnTo>
                      <a:pt x="4486" y="8722"/>
                    </a:lnTo>
                    <a:lnTo>
                      <a:pt x="4486" y="9004"/>
                    </a:lnTo>
                    <a:lnTo>
                      <a:pt x="4501" y="90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43"/>
              <p:cNvSpPr>
                <a:spLocks noChangeArrowheads="1"/>
              </p:cNvSpPr>
              <p:nvPr/>
            </p:nvSpPr>
            <p:spPr bwMode="auto">
              <a:xfrm>
                <a:off x="5145" y="3806"/>
                <a:ext cx="471" cy="2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4"/>
              <p:cNvSpPr>
                <a:spLocks noEditPoints="1"/>
              </p:cNvSpPr>
              <p:nvPr/>
            </p:nvSpPr>
            <p:spPr bwMode="auto">
              <a:xfrm>
                <a:off x="5122" y="3782"/>
                <a:ext cx="518" cy="277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45"/>
              <p:cNvSpPr>
                <a:spLocks/>
              </p:cNvSpPr>
              <p:nvPr/>
            </p:nvSpPr>
            <p:spPr bwMode="auto">
              <a:xfrm>
                <a:off x="5232" y="4043"/>
                <a:ext cx="295" cy="143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46"/>
              <p:cNvSpPr>
                <a:spLocks noEditPoints="1"/>
              </p:cNvSpPr>
              <p:nvPr/>
            </p:nvSpPr>
            <p:spPr bwMode="auto">
              <a:xfrm>
                <a:off x="5211" y="4019"/>
                <a:ext cx="342" cy="190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47"/>
              <p:cNvSpPr>
                <a:spLocks/>
              </p:cNvSpPr>
              <p:nvPr/>
            </p:nvSpPr>
            <p:spPr bwMode="auto">
              <a:xfrm>
                <a:off x="4895" y="2732"/>
                <a:ext cx="970" cy="1072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48"/>
              <p:cNvSpPr>
                <a:spLocks noEditPoints="1"/>
              </p:cNvSpPr>
              <p:nvPr/>
            </p:nvSpPr>
            <p:spPr bwMode="auto">
              <a:xfrm>
                <a:off x="4872" y="2708"/>
                <a:ext cx="1016" cy="112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49"/>
              <p:cNvSpPr>
                <a:spLocks noChangeArrowheads="1"/>
              </p:cNvSpPr>
              <p:nvPr/>
            </p:nvSpPr>
            <p:spPr bwMode="auto">
              <a:xfrm>
                <a:off x="5079" y="378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5079" y="3897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5079" y="401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2"/>
              <p:cNvSpPr>
                <a:spLocks/>
              </p:cNvSpPr>
              <p:nvPr/>
            </p:nvSpPr>
            <p:spPr bwMode="auto">
              <a:xfrm>
                <a:off x="4580" y="2838"/>
                <a:ext cx="1172" cy="90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3"/>
              <p:cNvSpPr>
                <a:spLocks/>
              </p:cNvSpPr>
              <p:nvPr/>
            </p:nvSpPr>
            <p:spPr bwMode="auto">
              <a:xfrm>
                <a:off x="5124" y="2943"/>
                <a:ext cx="513" cy="514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54"/>
              <p:cNvSpPr>
                <a:spLocks/>
              </p:cNvSpPr>
              <p:nvPr/>
            </p:nvSpPr>
            <p:spPr bwMode="auto">
              <a:xfrm>
                <a:off x="5278" y="3097"/>
                <a:ext cx="206" cy="206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FE8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55"/>
              <p:cNvSpPr>
                <a:spLocks noEditPoints="1"/>
              </p:cNvSpPr>
              <p:nvPr/>
            </p:nvSpPr>
            <p:spPr bwMode="auto">
              <a:xfrm>
                <a:off x="5253" y="3074"/>
                <a:ext cx="253" cy="253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4489497" y="2130946"/>
            <a:ext cx="1391189" cy="1391189"/>
            <a:chOff x="2683058" y="4740182"/>
            <a:chExt cx="834663" cy="834663"/>
          </a:xfrm>
        </p:grpSpPr>
        <p:sp>
          <p:nvSpPr>
            <p:cNvPr id="100" name="타원 99"/>
            <p:cNvSpPr/>
            <p:nvPr/>
          </p:nvSpPr>
          <p:spPr>
            <a:xfrm>
              <a:off x="2683058" y="4740182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01" name="Group 80"/>
            <p:cNvGrpSpPr>
              <a:grpSpLocks noChangeAspect="1"/>
            </p:cNvGrpSpPr>
            <p:nvPr/>
          </p:nvGrpSpPr>
          <p:grpSpPr bwMode="auto">
            <a:xfrm>
              <a:off x="2929927" y="4958464"/>
              <a:ext cx="387155" cy="387514"/>
              <a:chOff x="6271" y="3239"/>
              <a:chExt cx="1080" cy="1081"/>
            </a:xfrm>
          </p:grpSpPr>
          <p:sp>
            <p:nvSpPr>
              <p:cNvPr id="102" name="Freeform 81"/>
              <p:cNvSpPr>
                <a:spLocks/>
              </p:cNvSpPr>
              <p:nvPr/>
            </p:nvSpPr>
            <p:spPr bwMode="auto">
              <a:xfrm>
                <a:off x="7042" y="4033"/>
                <a:ext cx="252" cy="247"/>
              </a:xfrm>
              <a:custGeom>
                <a:avLst/>
                <a:gdLst>
                  <a:gd name="T0" fmla="*/ 2012 w 2012"/>
                  <a:gd name="T1" fmla="*/ 1973 h 1973"/>
                  <a:gd name="T2" fmla="*/ 662 w 2012"/>
                  <a:gd name="T3" fmla="*/ 1973 h 1973"/>
                  <a:gd name="T4" fmla="*/ 628 w 2012"/>
                  <a:gd name="T5" fmla="*/ 1973 h 1973"/>
                  <a:gd name="T6" fmla="*/ 561 w 2012"/>
                  <a:gd name="T7" fmla="*/ 1966 h 1973"/>
                  <a:gd name="T8" fmla="*/ 497 w 2012"/>
                  <a:gd name="T9" fmla="*/ 1952 h 1973"/>
                  <a:gd name="T10" fmla="*/ 435 w 2012"/>
                  <a:gd name="T11" fmla="*/ 1933 h 1973"/>
                  <a:gd name="T12" fmla="*/ 376 w 2012"/>
                  <a:gd name="T13" fmla="*/ 1908 h 1973"/>
                  <a:gd name="T14" fmla="*/ 319 w 2012"/>
                  <a:gd name="T15" fmla="*/ 1877 h 1973"/>
                  <a:gd name="T16" fmla="*/ 266 w 2012"/>
                  <a:gd name="T17" fmla="*/ 1841 h 1973"/>
                  <a:gd name="T18" fmla="*/ 218 w 2012"/>
                  <a:gd name="T19" fmla="*/ 1801 h 1973"/>
                  <a:gd name="T20" fmla="*/ 172 w 2012"/>
                  <a:gd name="T21" fmla="*/ 1756 h 1973"/>
                  <a:gd name="T22" fmla="*/ 132 w 2012"/>
                  <a:gd name="T23" fmla="*/ 1707 h 1973"/>
                  <a:gd name="T24" fmla="*/ 96 w 2012"/>
                  <a:gd name="T25" fmla="*/ 1654 h 1973"/>
                  <a:gd name="T26" fmla="*/ 66 w 2012"/>
                  <a:gd name="T27" fmla="*/ 1598 h 1973"/>
                  <a:gd name="T28" fmla="*/ 41 w 2012"/>
                  <a:gd name="T29" fmla="*/ 1538 h 1973"/>
                  <a:gd name="T30" fmla="*/ 21 w 2012"/>
                  <a:gd name="T31" fmla="*/ 1476 h 1973"/>
                  <a:gd name="T32" fmla="*/ 8 w 2012"/>
                  <a:gd name="T33" fmla="*/ 1411 h 1973"/>
                  <a:gd name="T34" fmla="*/ 1 w 2012"/>
                  <a:gd name="T35" fmla="*/ 1345 h 1973"/>
                  <a:gd name="T36" fmla="*/ 0 w 2012"/>
                  <a:gd name="T37" fmla="*/ 1311 h 1973"/>
                  <a:gd name="T38" fmla="*/ 0 w 2012"/>
                  <a:gd name="T39" fmla="*/ 0 h 1973"/>
                  <a:gd name="T40" fmla="*/ 271 w 2012"/>
                  <a:gd name="T41" fmla="*/ 0 h 1973"/>
                  <a:gd name="T42" fmla="*/ 271 w 2012"/>
                  <a:gd name="T43" fmla="*/ 1311 h 1973"/>
                  <a:gd name="T44" fmla="*/ 272 w 2012"/>
                  <a:gd name="T45" fmla="*/ 1351 h 1973"/>
                  <a:gd name="T46" fmla="*/ 288 w 2012"/>
                  <a:gd name="T47" fmla="*/ 1427 h 1973"/>
                  <a:gd name="T48" fmla="*/ 317 w 2012"/>
                  <a:gd name="T49" fmla="*/ 1498 h 1973"/>
                  <a:gd name="T50" fmla="*/ 360 w 2012"/>
                  <a:gd name="T51" fmla="*/ 1560 h 1973"/>
                  <a:gd name="T52" fmla="*/ 412 w 2012"/>
                  <a:gd name="T53" fmla="*/ 1614 h 1973"/>
                  <a:gd name="T54" fmla="*/ 475 w 2012"/>
                  <a:gd name="T55" fmla="*/ 1655 h 1973"/>
                  <a:gd name="T56" fmla="*/ 546 w 2012"/>
                  <a:gd name="T57" fmla="*/ 1686 h 1973"/>
                  <a:gd name="T58" fmla="*/ 622 w 2012"/>
                  <a:gd name="T59" fmla="*/ 1701 h 1973"/>
                  <a:gd name="T60" fmla="*/ 662 w 2012"/>
                  <a:gd name="T61" fmla="*/ 1703 h 1973"/>
                  <a:gd name="T62" fmla="*/ 2012 w 2012"/>
                  <a:gd name="T63" fmla="*/ 1703 h 1973"/>
                  <a:gd name="T64" fmla="*/ 2012 w 2012"/>
                  <a:gd name="T65" fmla="*/ 1973 h 1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3">
                    <a:moveTo>
                      <a:pt x="2012" y="1973"/>
                    </a:moveTo>
                    <a:lnTo>
                      <a:pt x="662" y="1973"/>
                    </a:lnTo>
                    <a:lnTo>
                      <a:pt x="628" y="1973"/>
                    </a:lnTo>
                    <a:lnTo>
                      <a:pt x="561" y="1966"/>
                    </a:lnTo>
                    <a:lnTo>
                      <a:pt x="497" y="1952"/>
                    </a:lnTo>
                    <a:lnTo>
                      <a:pt x="435" y="1933"/>
                    </a:lnTo>
                    <a:lnTo>
                      <a:pt x="376" y="1908"/>
                    </a:lnTo>
                    <a:lnTo>
                      <a:pt x="319" y="1877"/>
                    </a:lnTo>
                    <a:lnTo>
                      <a:pt x="266" y="1841"/>
                    </a:lnTo>
                    <a:lnTo>
                      <a:pt x="218" y="1801"/>
                    </a:lnTo>
                    <a:lnTo>
                      <a:pt x="172" y="1756"/>
                    </a:lnTo>
                    <a:lnTo>
                      <a:pt x="132" y="1707"/>
                    </a:lnTo>
                    <a:lnTo>
                      <a:pt x="96" y="1654"/>
                    </a:lnTo>
                    <a:lnTo>
                      <a:pt x="66" y="1598"/>
                    </a:lnTo>
                    <a:lnTo>
                      <a:pt x="41" y="1538"/>
                    </a:lnTo>
                    <a:lnTo>
                      <a:pt x="21" y="1476"/>
                    </a:lnTo>
                    <a:lnTo>
                      <a:pt x="8" y="1411"/>
                    </a:lnTo>
                    <a:lnTo>
                      <a:pt x="1" y="1345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1311"/>
                    </a:lnTo>
                    <a:lnTo>
                      <a:pt x="272" y="1351"/>
                    </a:lnTo>
                    <a:lnTo>
                      <a:pt x="288" y="1427"/>
                    </a:lnTo>
                    <a:lnTo>
                      <a:pt x="317" y="1498"/>
                    </a:lnTo>
                    <a:lnTo>
                      <a:pt x="360" y="1560"/>
                    </a:lnTo>
                    <a:lnTo>
                      <a:pt x="412" y="1614"/>
                    </a:lnTo>
                    <a:lnTo>
                      <a:pt x="475" y="1655"/>
                    </a:lnTo>
                    <a:lnTo>
                      <a:pt x="546" y="1686"/>
                    </a:lnTo>
                    <a:lnTo>
                      <a:pt x="622" y="1701"/>
                    </a:lnTo>
                    <a:lnTo>
                      <a:pt x="662" y="1703"/>
                    </a:lnTo>
                    <a:lnTo>
                      <a:pt x="2012" y="1703"/>
                    </a:lnTo>
                    <a:lnTo>
                      <a:pt x="2012" y="19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2"/>
              <p:cNvSpPr>
                <a:spLocks/>
              </p:cNvSpPr>
              <p:nvPr/>
            </p:nvSpPr>
            <p:spPr bwMode="auto">
              <a:xfrm>
                <a:off x="7253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8 w 648"/>
                  <a:gd name="T3" fmla="*/ 1 h 648"/>
                  <a:gd name="T4" fmla="*/ 420 w 648"/>
                  <a:gd name="T5" fmla="*/ 14 h 648"/>
                  <a:gd name="T6" fmla="*/ 479 w 648"/>
                  <a:gd name="T7" fmla="*/ 38 h 648"/>
                  <a:gd name="T8" fmla="*/ 531 w 648"/>
                  <a:gd name="T9" fmla="*/ 73 h 648"/>
                  <a:gd name="T10" fmla="*/ 574 w 648"/>
                  <a:gd name="T11" fmla="*/ 117 h 648"/>
                  <a:gd name="T12" fmla="*/ 610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10 w 648"/>
                  <a:gd name="T25" fmla="*/ 479 h 648"/>
                  <a:gd name="T26" fmla="*/ 574 w 648"/>
                  <a:gd name="T27" fmla="*/ 531 h 648"/>
                  <a:gd name="T28" fmla="*/ 531 w 648"/>
                  <a:gd name="T29" fmla="*/ 574 h 648"/>
                  <a:gd name="T30" fmla="*/ 479 w 648"/>
                  <a:gd name="T31" fmla="*/ 610 h 648"/>
                  <a:gd name="T32" fmla="*/ 420 w 648"/>
                  <a:gd name="T33" fmla="*/ 634 h 648"/>
                  <a:gd name="T34" fmla="*/ 358 w 648"/>
                  <a:gd name="T35" fmla="*/ 647 h 648"/>
                  <a:gd name="T36" fmla="*/ 324 w 648"/>
                  <a:gd name="T37" fmla="*/ 648 h 648"/>
                  <a:gd name="T38" fmla="*/ 291 w 648"/>
                  <a:gd name="T39" fmla="*/ 647 h 648"/>
                  <a:gd name="T40" fmla="*/ 228 w 648"/>
                  <a:gd name="T41" fmla="*/ 634 h 648"/>
                  <a:gd name="T42" fmla="*/ 169 w 648"/>
                  <a:gd name="T43" fmla="*/ 610 h 648"/>
                  <a:gd name="T44" fmla="*/ 118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8 w 648"/>
                  <a:gd name="T65" fmla="*/ 73 h 648"/>
                  <a:gd name="T66" fmla="*/ 169 w 648"/>
                  <a:gd name="T67" fmla="*/ 38 h 648"/>
                  <a:gd name="T68" fmla="*/ 228 w 648"/>
                  <a:gd name="T69" fmla="*/ 14 h 648"/>
                  <a:gd name="T70" fmla="*/ 291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8"/>
                    </a:lnTo>
                    <a:lnTo>
                      <a:pt x="531" y="73"/>
                    </a:lnTo>
                    <a:lnTo>
                      <a:pt x="574" y="117"/>
                    </a:lnTo>
                    <a:lnTo>
                      <a:pt x="610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4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8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8" y="73"/>
                    </a:lnTo>
                    <a:lnTo>
                      <a:pt x="169" y="38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3"/>
              <p:cNvSpPr>
                <a:spLocks noEditPoints="1"/>
              </p:cNvSpPr>
              <p:nvPr/>
            </p:nvSpPr>
            <p:spPr bwMode="auto">
              <a:xfrm>
                <a:off x="7236" y="4205"/>
                <a:ext cx="115" cy="115"/>
              </a:xfrm>
              <a:custGeom>
                <a:avLst/>
                <a:gdLst>
                  <a:gd name="T0" fmla="*/ 438 w 917"/>
                  <a:gd name="T1" fmla="*/ 270 h 918"/>
                  <a:gd name="T2" fmla="*/ 366 w 917"/>
                  <a:gd name="T3" fmla="*/ 292 h 918"/>
                  <a:gd name="T4" fmla="*/ 311 w 917"/>
                  <a:gd name="T5" fmla="*/ 337 h 918"/>
                  <a:gd name="T6" fmla="*/ 277 w 917"/>
                  <a:gd name="T7" fmla="*/ 401 h 918"/>
                  <a:gd name="T8" fmla="*/ 269 w 917"/>
                  <a:gd name="T9" fmla="*/ 459 h 918"/>
                  <a:gd name="T10" fmla="*/ 277 w 917"/>
                  <a:gd name="T11" fmla="*/ 517 h 918"/>
                  <a:gd name="T12" fmla="*/ 311 w 917"/>
                  <a:gd name="T13" fmla="*/ 580 h 918"/>
                  <a:gd name="T14" fmla="*/ 366 w 917"/>
                  <a:gd name="T15" fmla="*/ 626 h 918"/>
                  <a:gd name="T16" fmla="*/ 438 w 917"/>
                  <a:gd name="T17" fmla="*/ 647 h 918"/>
                  <a:gd name="T18" fmla="*/ 479 w 917"/>
                  <a:gd name="T19" fmla="*/ 647 h 918"/>
                  <a:gd name="T20" fmla="*/ 550 w 917"/>
                  <a:gd name="T21" fmla="*/ 626 h 918"/>
                  <a:gd name="T22" fmla="*/ 605 w 917"/>
                  <a:gd name="T23" fmla="*/ 580 h 918"/>
                  <a:gd name="T24" fmla="*/ 640 w 917"/>
                  <a:gd name="T25" fmla="*/ 517 h 918"/>
                  <a:gd name="T26" fmla="*/ 648 w 917"/>
                  <a:gd name="T27" fmla="*/ 459 h 918"/>
                  <a:gd name="T28" fmla="*/ 640 w 917"/>
                  <a:gd name="T29" fmla="*/ 401 h 918"/>
                  <a:gd name="T30" fmla="*/ 605 w 917"/>
                  <a:gd name="T31" fmla="*/ 337 h 918"/>
                  <a:gd name="T32" fmla="*/ 550 w 917"/>
                  <a:gd name="T33" fmla="*/ 292 h 918"/>
                  <a:gd name="T34" fmla="*/ 479 w 917"/>
                  <a:gd name="T35" fmla="*/ 270 h 918"/>
                  <a:gd name="T36" fmla="*/ 458 w 917"/>
                  <a:gd name="T37" fmla="*/ 918 h 918"/>
                  <a:gd name="T38" fmla="*/ 321 w 917"/>
                  <a:gd name="T39" fmla="*/ 899 h 918"/>
                  <a:gd name="T40" fmla="*/ 165 w 917"/>
                  <a:gd name="T41" fmla="*/ 815 h 918"/>
                  <a:gd name="T42" fmla="*/ 53 w 917"/>
                  <a:gd name="T43" fmla="*/ 680 h 918"/>
                  <a:gd name="T44" fmla="*/ 1 w 917"/>
                  <a:gd name="T45" fmla="*/ 506 h 918"/>
                  <a:gd name="T46" fmla="*/ 1 w 917"/>
                  <a:gd name="T47" fmla="*/ 411 h 918"/>
                  <a:gd name="T48" fmla="*/ 53 w 917"/>
                  <a:gd name="T49" fmla="*/ 238 h 918"/>
                  <a:gd name="T50" fmla="*/ 165 w 917"/>
                  <a:gd name="T51" fmla="*/ 103 h 918"/>
                  <a:gd name="T52" fmla="*/ 321 w 917"/>
                  <a:gd name="T53" fmla="*/ 19 h 918"/>
                  <a:gd name="T54" fmla="*/ 458 w 917"/>
                  <a:gd name="T55" fmla="*/ 0 h 918"/>
                  <a:gd name="T56" fmla="*/ 596 w 917"/>
                  <a:gd name="T57" fmla="*/ 19 h 918"/>
                  <a:gd name="T58" fmla="*/ 752 w 917"/>
                  <a:gd name="T59" fmla="*/ 103 h 918"/>
                  <a:gd name="T60" fmla="*/ 863 w 917"/>
                  <a:gd name="T61" fmla="*/ 238 h 918"/>
                  <a:gd name="T62" fmla="*/ 916 w 917"/>
                  <a:gd name="T63" fmla="*/ 411 h 918"/>
                  <a:gd name="T64" fmla="*/ 916 w 917"/>
                  <a:gd name="T65" fmla="*/ 506 h 918"/>
                  <a:gd name="T66" fmla="*/ 863 w 917"/>
                  <a:gd name="T67" fmla="*/ 680 h 918"/>
                  <a:gd name="T68" fmla="*/ 752 w 917"/>
                  <a:gd name="T69" fmla="*/ 815 h 918"/>
                  <a:gd name="T70" fmla="*/ 596 w 917"/>
                  <a:gd name="T71" fmla="*/ 899 h 918"/>
                  <a:gd name="T72" fmla="*/ 458 w 917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8">
                    <a:moveTo>
                      <a:pt x="458" y="269"/>
                    </a:moveTo>
                    <a:lnTo>
                      <a:pt x="438" y="270"/>
                    </a:lnTo>
                    <a:lnTo>
                      <a:pt x="401" y="277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7"/>
                    </a:lnTo>
                    <a:lnTo>
                      <a:pt x="291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0"/>
                    </a:lnTo>
                    <a:lnTo>
                      <a:pt x="337" y="606"/>
                    </a:lnTo>
                    <a:lnTo>
                      <a:pt x="366" y="626"/>
                    </a:lnTo>
                    <a:lnTo>
                      <a:pt x="401" y="640"/>
                    </a:lnTo>
                    <a:lnTo>
                      <a:pt x="438" y="647"/>
                    </a:lnTo>
                    <a:lnTo>
                      <a:pt x="458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0" y="626"/>
                    </a:lnTo>
                    <a:lnTo>
                      <a:pt x="580" y="606"/>
                    </a:lnTo>
                    <a:lnTo>
                      <a:pt x="605" y="580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5" y="367"/>
                    </a:lnTo>
                    <a:lnTo>
                      <a:pt x="605" y="337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8" y="269"/>
                    </a:lnTo>
                    <a:close/>
                    <a:moveTo>
                      <a:pt x="458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7"/>
                    </a:lnTo>
                    <a:lnTo>
                      <a:pt x="1" y="506"/>
                    </a:lnTo>
                    <a:lnTo>
                      <a:pt x="0" y="459"/>
                    </a:lnTo>
                    <a:lnTo>
                      <a:pt x="1" y="411"/>
                    </a:lnTo>
                    <a:lnTo>
                      <a:pt x="19" y="321"/>
                    </a:lnTo>
                    <a:lnTo>
                      <a:pt x="53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8" y="0"/>
                    </a:lnTo>
                    <a:lnTo>
                      <a:pt x="506" y="1"/>
                    </a:lnTo>
                    <a:lnTo>
                      <a:pt x="596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7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Rectangle 84"/>
              <p:cNvSpPr>
                <a:spLocks noChangeArrowheads="1"/>
              </p:cNvSpPr>
              <p:nvPr/>
            </p:nvSpPr>
            <p:spPr bwMode="auto">
              <a:xfrm>
                <a:off x="6784" y="4033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85"/>
              <p:cNvSpPr>
                <a:spLocks noEditPoints="1"/>
              </p:cNvSpPr>
              <p:nvPr/>
            </p:nvSpPr>
            <p:spPr bwMode="auto">
              <a:xfrm>
                <a:off x="6379" y="4084"/>
                <a:ext cx="439" cy="197"/>
              </a:xfrm>
              <a:custGeom>
                <a:avLst/>
                <a:gdLst>
                  <a:gd name="T0" fmla="*/ 3511 w 3511"/>
                  <a:gd name="T1" fmla="*/ 269 h 1581"/>
                  <a:gd name="T2" fmla="*/ 3240 w 3511"/>
                  <a:gd name="T3" fmla="*/ 269 h 1581"/>
                  <a:gd name="T4" fmla="*/ 3240 w 3511"/>
                  <a:gd name="T5" fmla="*/ 0 h 1581"/>
                  <a:gd name="T6" fmla="*/ 3511 w 3511"/>
                  <a:gd name="T7" fmla="*/ 0 h 1581"/>
                  <a:gd name="T8" fmla="*/ 3511 w 3511"/>
                  <a:gd name="T9" fmla="*/ 269 h 1581"/>
                  <a:gd name="T10" fmla="*/ 3511 w 3511"/>
                  <a:gd name="T11" fmla="*/ 811 h 1581"/>
                  <a:gd name="T12" fmla="*/ 3240 w 3511"/>
                  <a:gd name="T13" fmla="*/ 811 h 1581"/>
                  <a:gd name="T14" fmla="*/ 3240 w 3511"/>
                  <a:gd name="T15" fmla="*/ 540 h 1581"/>
                  <a:gd name="T16" fmla="*/ 3511 w 3511"/>
                  <a:gd name="T17" fmla="*/ 540 h 1581"/>
                  <a:gd name="T18" fmla="*/ 3511 w 3511"/>
                  <a:gd name="T19" fmla="*/ 811 h 1581"/>
                  <a:gd name="T20" fmla="*/ 3295 w 3511"/>
                  <a:gd name="T21" fmla="*/ 1391 h 1581"/>
                  <a:gd name="T22" fmla="*/ 3106 w 3511"/>
                  <a:gd name="T23" fmla="*/ 1189 h 1581"/>
                  <a:gd name="T24" fmla="*/ 3125 w 3511"/>
                  <a:gd name="T25" fmla="*/ 1172 h 1581"/>
                  <a:gd name="T26" fmla="*/ 3156 w 3511"/>
                  <a:gd name="T27" fmla="*/ 1134 h 1581"/>
                  <a:gd name="T28" fmla="*/ 3194 w 3511"/>
                  <a:gd name="T29" fmla="*/ 1069 h 1581"/>
                  <a:gd name="T30" fmla="*/ 3214 w 3511"/>
                  <a:gd name="T31" fmla="*/ 1026 h 1581"/>
                  <a:gd name="T32" fmla="*/ 3470 w 3511"/>
                  <a:gd name="T33" fmla="*/ 1108 h 1581"/>
                  <a:gd name="T34" fmla="*/ 3459 w 3511"/>
                  <a:gd name="T35" fmla="*/ 1148 h 1581"/>
                  <a:gd name="T36" fmla="*/ 3425 w 3511"/>
                  <a:gd name="T37" fmla="*/ 1227 h 1581"/>
                  <a:gd name="T38" fmla="*/ 3379 w 3511"/>
                  <a:gd name="T39" fmla="*/ 1301 h 1581"/>
                  <a:gd name="T40" fmla="*/ 3324 w 3511"/>
                  <a:gd name="T41" fmla="*/ 1365 h 1581"/>
                  <a:gd name="T42" fmla="*/ 3295 w 3511"/>
                  <a:gd name="T43" fmla="*/ 1391 h 1581"/>
                  <a:gd name="T44" fmla="*/ 270 w 3511"/>
                  <a:gd name="T45" fmla="*/ 1581 h 1581"/>
                  <a:gd name="T46" fmla="*/ 0 w 3511"/>
                  <a:gd name="T47" fmla="*/ 1581 h 1581"/>
                  <a:gd name="T48" fmla="*/ 0 w 3511"/>
                  <a:gd name="T49" fmla="*/ 1310 h 1581"/>
                  <a:gd name="T50" fmla="*/ 270 w 3511"/>
                  <a:gd name="T51" fmla="*/ 1310 h 1581"/>
                  <a:gd name="T52" fmla="*/ 270 w 3511"/>
                  <a:gd name="T53" fmla="*/ 1581 h 1581"/>
                  <a:gd name="T54" fmla="*/ 810 w 3511"/>
                  <a:gd name="T55" fmla="*/ 1581 h 1581"/>
                  <a:gd name="T56" fmla="*/ 541 w 3511"/>
                  <a:gd name="T57" fmla="*/ 1581 h 1581"/>
                  <a:gd name="T58" fmla="*/ 541 w 3511"/>
                  <a:gd name="T59" fmla="*/ 1310 h 1581"/>
                  <a:gd name="T60" fmla="*/ 810 w 3511"/>
                  <a:gd name="T61" fmla="*/ 1310 h 1581"/>
                  <a:gd name="T62" fmla="*/ 810 w 3511"/>
                  <a:gd name="T63" fmla="*/ 1581 h 1581"/>
                  <a:gd name="T64" fmla="*/ 1351 w 3511"/>
                  <a:gd name="T65" fmla="*/ 1581 h 1581"/>
                  <a:gd name="T66" fmla="*/ 1080 w 3511"/>
                  <a:gd name="T67" fmla="*/ 1581 h 1581"/>
                  <a:gd name="T68" fmla="*/ 1080 w 3511"/>
                  <a:gd name="T69" fmla="*/ 1310 h 1581"/>
                  <a:gd name="T70" fmla="*/ 1351 w 3511"/>
                  <a:gd name="T71" fmla="*/ 1310 h 1581"/>
                  <a:gd name="T72" fmla="*/ 1351 w 3511"/>
                  <a:gd name="T73" fmla="*/ 1581 h 1581"/>
                  <a:gd name="T74" fmla="*/ 1890 w 3511"/>
                  <a:gd name="T75" fmla="*/ 1581 h 1581"/>
                  <a:gd name="T76" fmla="*/ 1620 w 3511"/>
                  <a:gd name="T77" fmla="*/ 1581 h 1581"/>
                  <a:gd name="T78" fmla="*/ 1620 w 3511"/>
                  <a:gd name="T79" fmla="*/ 1310 h 1581"/>
                  <a:gd name="T80" fmla="*/ 1890 w 3511"/>
                  <a:gd name="T81" fmla="*/ 1310 h 1581"/>
                  <a:gd name="T82" fmla="*/ 1890 w 3511"/>
                  <a:gd name="T83" fmla="*/ 1581 h 1581"/>
                  <a:gd name="T84" fmla="*/ 2430 w 3511"/>
                  <a:gd name="T85" fmla="*/ 1581 h 1581"/>
                  <a:gd name="T86" fmla="*/ 2161 w 3511"/>
                  <a:gd name="T87" fmla="*/ 1581 h 1581"/>
                  <a:gd name="T88" fmla="*/ 2161 w 3511"/>
                  <a:gd name="T89" fmla="*/ 1310 h 1581"/>
                  <a:gd name="T90" fmla="*/ 2430 w 3511"/>
                  <a:gd name="T91" fmla="*/ 1310 h 1581"/>
                  <a:gd name="T92" fmla="*/ 2430 w 3511"/>
                  <a:gd name="T93" fmla="*/ 1581 h 1581"/>
                  <a:gd name="T94" fmla="*/ 2849 w 3511"/>
                  <a:gd name="T95" fmla="*/ 1581 h 1581"/>
                  <a:gd name="T96" fmla="*/ 2714 w 3511"/>
                  <a:gd name="T97" fmla="*/ 1581 h 1581"/>
                  <a:gd name="T98" fmla="*/ 2714 w 3511"/>
                  <a:gd name="T99" fmla="*/ 1310 h 1581"/>
                  <a:gd name="T100" fmla="*/ 2849 w 3511"/>
                  <a:gd name="T101" fmla="*/ 1310 h 1581"/>
                  <a:gd name="T102" fmla="*/ 2871 w 3511"/>
                  <a:gd name="T103" fmla="*/ 1310 h 1581"/>
                  <a:gd name="T104" fmla="*/ 2921 w 3511"/>
                  <a:gd name="T105" fmla="*/ 1305 h 1581"/>
                  <a:gd name="T106" fmla="*/ 2944 w 3511"/>
                  <a:gd name="T107" fmla="*/ 1297 h 1581"/>
                  <a:gd name="T108" fmla="*/ 3011 w 3511"/>
                  <a:gd name="T109" fmla="*/ 1553 h 1581"/>
                  <a:gd name="T110" fmla="*/ 2971 w 3511"/>
                  <a:gd name="T111" fmla="*/ 1564 h 1581"/>
                  <a:gd name="T112" fmla="*/ 2890 w 3511"/>
                  <a:gd name="T113" fmla="*/ 1579 h 1581"/>
                  <a:gd name="T114" fmla="*/ 2849 w 3511"/>
                  <a:gd name="T115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11" h="1581">
                    <a:moveTo>
                      <a:pt x="3511" y="269"/>
                    </a:moveTo>
                    <a:lnTo>
                      <a:pt x="3240" y="269"/>
                    </a:lnTo>
                    <a:lnTo>
                      <a:pt x="3240" y="0"/>
                    </a:lnTo>
                    <a:lnTo>
                      <a:pt x="3511" y="0"/>
                    </a:lnTo>
                    <a:lnTo>
                      <a:pt x="3511" y="269"/>
                    </a:lnTo>
                    <a:close/>
                    <a:moveTo>
                      <a:pt x="3511" y="811"/>
                    </a:moveTo>
                    <a:lnTo>
                      <a:pt x="3240" y="811"/>
                    </a:lnTo>
                    <a:lnTo>
                      <a:pt x="3240" y="540"/>
                    </a:lnTo>
                    <a:lnTo>
                      <a:pt x="3511" y="540"/>
                    </a:lnTo>
                    <a:lnTo>
                      <a:pt x="3511" y="811"/>
                    </a:lnTo>
                    <a:close/>
                    <a:moveTo>
                      <a:pt x="3295" y="1391"/>
                    </a:moveTo>
                    <a:lnTo>
                      <a:pt x="3106" y="1189"/>
                    </a:lnTo>
                    <a:lnTo>
                      <a:pt x="3125" y="1172"/>
                    </a:lnTo>
                    <a:lnTo>
                      <a:pt x="3156" y="1134"/>
                    </a:lnTo>
                    <a:lnTo>
                      <a:pt x="3194" y="1069"/>
                    </a:lnTo>
                    <a:lnTo>
                      <a:pt x="3214" y="1026"/>
                    </a:lnTo>
                    <a:lnTo>
                      <a:pt x="3470" y="1108"/>
                    </a:lnTo>
                    <a:lnTo>
                      <a:pt x="3459" y="1148"/>
                    </a:lnTo>
                    <a:lnTo>
                      <a:pt x="3425" y="1227"/>
                    </a:lnTo>
                    <a:lnTo>
                      <a:pt x="3379" y="1301"/>
                    </a:lnTo>
                    <a:lnTo>
                      <a:pt x="3324" y="1365"/>
                    </a:lnTo>
                    <a:lnTo>
                      <a:pt x="3295" y="1391"/>
                    </a:lnTo>
                    <a:close/>
                    <a:moveTo>
                      <a:pt x="270" y="1581"/>
                    </a:moveTo>
                    <a:lnTo>
                      <a:pt x="0" y="1581"/>
                    </a:lnTo>
                    <a:lnTo>
                      <a:pt x="0" y="1310"/>
                    </a:lnTo>
                    <a:lnTo>
                      <a:pt x="270" y="1310"/>
                    </a:lnTo>
                    <a:lnTo>
                      <a:pt x="270" y="1581"/>
                    </a:lnTo>
                    <a:close/>
                    <a:moveTo>
                      <a:pt x="810" y="1581"/>
                    </a:moveTo>
                    <a:lnTo>
                      <a:pt x="541" y="1581"/>
                    </a:lnTo>
                    <a:lnTo>
                      <a:pt x="541" y="1310"/>
                    </a:lnTo>
                    <a:lnTo>
                      <a:pt x="810" y="1310"/>
                    </a:lnTo>
                    <a:lnTo>
                      <a:pt x="810" y="1581"/>
                    </a:lnTo>
                    <a:close/>
                    <a:moveTo>
                      <a:pt x="1351" y="1581"/>
                    </a:moveTo>
                    <a:lnTo>
                      <a:pt x="1080" y="1581"/>
                    </a:lnTo>
                    <a:lnTo>
                      <a:pt x="1080" y="1310"/>
                    </a:lnTo>
                    <a:lnTo>
                      <a:pt x="1351" y="1310"/>
                    </a:lnTo>
                    <a:lnTo>
                      <a:pt x="1351" y="1581"/>
                    </a:lnTo>
                    <a:close/>
                    <a:moveTo>
                      <a:pt x="1890" y="1581"/>
                    </a:moveTo>
                    <a:lnTo>
                      <a:pt x="1620" y="1581"/>
                    </a:lnTo>
                    <a:lnTo>
                      <a:pt x="1620" y="1310"/>
                    </a:lnTo>
                    <a:lnTo>
                      <a:pt x="1890" y="1310"/>
                    </a:lnTo>
                    <a:lnTo>
                      <a:pt x="1890" y="1581"/>
                    </a:lnTo>
                    <a:close/>
                    <a:moveTo>
                      <a:pt x="2430" y="1581"/>
                    </a:moveTo>
                    <a:lnTo>
                      <a:pt x="2161" y="1581"/>
                    </a:lnTo>
                    <a:lnTo>
                      <a:pt x="2161" y="1310"/>
                    </a:lnTo>
                    <a:lnTo>
                      <a:pt x="2430" y="1310"/>
                    </a:lnTo>
                    <a:lnTo>
                      <a:pt x="2430" y="1581"/>
                    </a:lnTo>
                    <a:close/>
                    <a:moveTo>
                      <a:pt x="2849" y="1581"/>
                    </a:moveTo>
                    <a:lnTo>
                      <a:pt x="2714" y="1581"/>
                    </a:lnTo>
                    <a:lnTo>
                      <a:pt x="2714" y="1310"/>
                    </a:lnTo>
                    <a:lnTo>
                      <a:pt x="2849" y="1310"/>
                    </a:lnTo>
                    <a:lnTo>
                      <a:pt x="2871" y="1310"/>
                    </a:lnTo>
                    <a:lnTo>
                      <a:pt x="2921" y="1305"/>
                    </a:lnTo>
                    <a:lnTo>
                      <a:pt x="2944" y="1297"/>
                    </a:lnTo>
                    <a:lnTo>
                      <a:pt x="3011" y="1553"/>
                    </a:lnTo>
                    <a:lnTo>
                      <a:pt x="2971" y="1564"/>
                    </a:lnTo>
                    <a:lnTo>
                      <a:pt x="2890" y="1579"/>
                    </a:lnTo>
                    <a:lnTo>
                      <a:pt x="2849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86"/>
              <p:cNvSpPr>
                <a:spLocks noChangeArrowheads="1"/>
              </p:cNvSpPr>
              <p:nvPr/>
            </p:nvSpPr>
            <p:spPr bwMode="auto">
              <a:xfrm>
                <a:off x="6328" y="4248"/>
                <a:ext cx="17" cy="3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87"/>
              <p:cNvSpPr>
                <a:spLocks/>
              </p:cNvSpPr>
              <p:nvPr/>
            </p:nvSpPr>
            <p:spPr bwMode="auto">
              <a:xfrm>
                <a:off x="6288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7 w 648"/>
                  <a:gd name="T3" fmla="*/ 1 h 648"/>
                  <a:gd name="T4" fmla="*/ 421 w 648"/>
                  <a:gd name="T5" fmla="*/ 14 h 648"/>
                  <a:gd name="T6" fmla="*/ 479 w 648"/>
                  <a:gd name="T7" fmla="*/ 38 h 648"/>
                  <a:gd name="T8" fmla="*/ 530 w 648"/>
                  <a:gd name="T9" fmla="*/ 73 h 648"/>
                  <a:gd name="T10" fmla="*/ 575 w 648"/>
                  <a:gd name="T11" fmla="*/ 117 h 648"/>
                  <a:gd name="T12" fmla="*/ 609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09 w 648"/>
                  <a:gd name="T25" fmla="*/ 479 h 648"/>
                  <a:gd name="T26" fmla="*/ 575 w 648"/>
                  <a:gd name="T27" fmla="*/ 531 h 648"/>
                  <a:gd name="T28" fmla="*/ 530 w 648"/>
                  <a:gd name="T29" fmla="*/ 574 h 648"/>
                  <a:gd name="T30" fmla="*/ 479 w 648"/>
                  <a:gd name="T31" fmla="*/ 610 h 648"/>
                  <a:gd name="T32" fmla="*/ 421 w 648"/>
                  <a:gd name="T33" fmla="*/ 634 h 648"/>
                  <a:gd name="T34" fmla="*/ 357 w 648"/>
                  <a:gd name="T35" fmla="*/ 647 h 648"/>
                  <a:gd name="T36" fmla="*/ 324 w 648"/>
                  <a:gd name="T37" fmla="*/ 648 h 648"/>
                  <a:gd name="T38" fmla="*/ 290 w 648"/>
                  <a:gd name="T39" fmla="*/ 647 h 648"/>
                  <a:gd name="T40" fmla="*/ 228 w 648"/>
                  <a:gd name="T41" fmla="*/ 634 h 648"/>
                  <a:gd name="T42" fmla="*/ 170 w 648"/>
                  <a:gd name="T43" fmla="*/ 610 h 648"/>
                  <a:gd name="T44" fmla="*/ 117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7 w 648"/>
                  <a:gd name="T65" fmla="*/ 73 h 648"/>
                  <a:gd name="T66" fmla="*/ 170 w 648"/>
                  <a:gd name="T67" fmla="*/ 38 h 648"/>
                  <a:gd name="T68" fmla="*/ 228 w 648"/>
                  <a:gd name="T69" fmla="*/ 14 h 648"/>
                  <a:gd name="T70" fmla="*/ 290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8"/>
                    </a:lnTo>
                    <a:lnTo>
                      <a:pt x="530" y="73"/>
                    </a:lnTo>
                    <a:lnTo>
                      <a:pt x="575" y="117"/>
                    </a:lnTo>
                    <a:lnTo>
                      <a:pt x="609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4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8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7" y="73"/>
                    </a:lnTo>
                    <a:lnTo>
                      <a:pt x="170" y="38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88"/>
              <p:cNvSpPr>
                <a:spLocks noEditPoints="1"/>
              </p:cNvSpPr>
              <p:nvPr/>
            </p:nvSpPr>
            <p:spPr bwMode="auto">
              <a:xfrm>
                <a:off x="6271" y="4205"/>
                <a:ext cx="115" cy="115"/>
              </a:xfrm>
              <a:custGeom>
                <a:avLst/>
                <a:gdLst>
                  <a:gd name="T0" fmla="*/ 439 w 918"/>
                  <a:gd name="T1" fmla="*/ 270 h 918"/>
                  <a:gd name="T2" fmla="*/ 368 w 918"/>
                  <a:gd name="T3" fmla="*/ 292 h 918"/>
                  <a:gd name="T4" fmla="*/ 312 w 918"/>
                  <a:gd name="T5" fmla="*/ 337 h 918"/>
                  <a:gd name="T6" fmla="*/ 277 w 918"/>
                  <a:gd name="T7" fmla="*/ 401 h 918"/>
                  <a:gd name="T8" fmla="*/ 270 w 918"/>
                  <a:gd name="T9" fmla="*/ 459 h 918"/>
                  <a:gd name="T10" fmla="*/ 277 w 918"/>
                  <a:gd name="T11" fmla="*/ 517 h 918"/>
                  <a:gd name="T12" fmla="*/ 312 w 918"/>
                  <a:gd name="T13" fmla="*/ 580 h 918"/>
                  <a:gd name="T14" fmla="*/ 368 w 918"/>
                  <a:gd name="T15" fmla="*/ 626 h 918"/>
                  <a:gd name="T16" fmla="*/ 439 w 918"/>
                  <a:gd name="T17" fmla="*/ 647 h 918"/>
                  <a:gd name="T18" fmla="*/ 479 w 918"/>
                  <a:gd name="T19" fmla="*/ 647 h 918"/>
                  <a:gd name="T20" fmla="*/ 551 w 918"/>
                  <a:gd name="T21" fmla="*/ 626 h 918"/>
                  <a:gd name="T22" fmla="*/ 607 w 918"/>
                  <a:gd name="T23" fmla="*/ 580 h 918"/>
                  <a:gd name="T24" fmla="*/ 640 w 918"/>
                  <a:gd name="T25" fmla="*/ 517 h 918"/>
                  <a:gd name="T26" fmla="*/ 648 w 918"/>
                  <a:gd name="T27" fmla="*/ 459 h 918"/>
                  <a:gd name="T28" fmla="*/ 640 w 918"/>
                  <a:gd name="T29" fmla="*/ 401 h 918"/>
                  <a:gd name="T30" fmla="*/ 607 w 918"/>
                  <a:gd name="T31" fmla="*/ 337 h 918"/>
                  <a:gd name="T32" fmla="*/ 551 w 918"/>
                  <a:gd name="T33" fmla="*/ 292 h 918"/>
                  <a:gd name="T34" fmla="*/ 479 w 918"/>
                  <a:gd name="T35" fmla="*/ 270 h 918"/>
                  <a:gd name="T36" fmla="*/ 459 w 918"/>
                  <a:gd name="T37" fmla="*/ 918 h 918"/>
                  <a:gd name="T38" fmla="*/ 321 w 918"/>
                  <a:gd name="T39" fmla="*/ 899 h 918"/>
                  <a:gd name="T40" fmla="*/ 165 w 918"/>
                  <a:gd name="T41" fmla="*/ 815 h 918"/>
                  <a:gd name="T42" fmla="*/ 55 w 918"/>
                  <a:gd name="T43" fmla="*/ 680 h 918"/>
                  <a:gd name="T44" fmla="*/ 2 w 918"/>
                  <a:gd name="T45" fmla="*/ 506 h 918"/>
                  <a:gd name="T46" fmla="*/ 2 w 918"/>
                  <a:gd name="T47" fmla="*/ 411 h 918"/>
                  <a:gd name="T48" fmla="*/ 55 w 918"/>
                  <a:gd name="T49" fmla="*/ 238 h 918"/>
                  <a:gd name="T50" fmla="*/ 165 w 918"/>
                  <a:gd name="T51" fmla="*/ 103 h 918"/>
                  <a:gd name="T52" fmla="*/ 321 w 918"/>
                  <a:gd name="T53" fmla="*/ 19 h 918"/>
                  <a:gd name="T54" fmla="*/ 459 w 918"/>
                  <a:gd name="T55" fmla="*/ 0 h 918"/>
                  <a:gd name="T56" fmla="*/ 597 w 918"/>
                  <a:gd name="T57" fmla="*/ 19 h 918"/>
                  <a:gd name="T58" fmla="*/ 752 w 918"/>
                  <a:gd name="T59" fmla="*/ 103 h 918"/>
                  <a:gd name="T60" fmla="*/ 864 w 918"/>
                  <a:gd name="T61" fmla="*/ 238 h 918"/>
                  <a:gd name="T62" fmla="*/ 916 w 918"/>
                  <a:gd name="T63" fmla="*/ 411 h 918"/>
                  <a:gd name="T64" fmla="*/ 916 w 918"/>
                  <a:gd name="T65" fmla="*/ 506 h 918"/>
                  <a:gd name="T66" fmla="*/ 864 w 918"/>
                  <a:gd name="T67" fmla="*/ 680 h 918"/>
                  <a:gd name="T68" fmla="*/ 752 w 918"/>
                  <a:gd name="T69" fmla="*/ 815 h 918"/>
                  <a:gd name="T70" fmla="*/ 597 w 918"/>
                  <a:gd name="T71" fmla="*/ 899 h 918"/>
                  <a:gd name="T72" fmla="*/ 459 w 918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8">
                    <a:moveTo>
                      <a:pt x="459" y="269"/>
                    </a:moveTo>
                    <a:lnTo>
                      <a:pt x="439" y="270"/>
                    </a:lnTo>
                    <a:lnTo>
                      <a:pt x="401" y="277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7"/>
                    </a:lnTo>
                    <a:lnTo>
                      <a:pt x="292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0"/>
                    </a:lnTo>
                    <a:lnTo>
                      <a:pt x="337" y="606"/>
                    </a:lnTo>
                    <a:lnTo>
                      <a:pt x="368" y="626"/>
                    </a:lnTo>
                    <a:lnTo>
                      <a:pt x="401" y="640"/>
                    </a:lnTo>
                    <a:lnTo>
                      <a:pt x="439" y="647"/>
                    </a:lnTo>
                    <a:lnTo>
                      <a:pt x="459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1" y="626"/>
                    </a:lnTo>
                    <a:lnTo>
                      <a:pt x="581" y="606"/>
                    </a:lnTo>
                    <a:lnTo>
                      <a:pt x="607" y="580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6" y="367"/>
                    </a:lnTo>
                    <a:lnTo>
                      <a:pt x="607" y="337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9" y="269"/>
                    </a:lnTo>
                    <a:close/>
                    <a:moveTo>
                      <a:pt x="459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7"/>
                    </a:lnTo>
                    <a:lnTo>
                      <a:pt x="2" y="506"/>
                    </a:lnTo>
                    <a:lnTo>
                      <a:pt x="0" y="459"/>
                    </a:lnTo>
                    <a:lnTo>
                      <a:pt x="2" y="411"/>
                    </a:lnTo>
                    <a:lnTo>
                      <a:pt x="19" y="321"/>
                    </a:lnTo>
                    <a:lnTo>
                      <a:pt x="55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9" y="0"/>
                    </a:lnTo>
                    <a:lnTo>
                      <a:pt x="506" y="1"/>
                    </a:lnTo>
                    <a:lnTo>
                      <a:pt x="597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8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89"/>
              <p:cNvSpPr>
                <a:spLocks/>
              </p:cNvSpPr>
              <p:nvPr/>
            </p:nvSpPr>
            <p:spPr bwMode="auto">
              <a:xfrm>
                <a:off x="6328" y="3280"/>
                <a:ext cx="252" cy="246"/>
              </a:xfrm>
              <a:custGeom>
                <a:avLst/>
                <a:gdLst>
                  <a:gd name="T0" fmla="*/ 2012 w 2012"/>
                  <a:gd name="T1" fmla="*/ 1974 h 1974"/>
                  <a:gd name="T2" fmla="*/ 1742 w 2012"/>
                  <a:gd name="T3" fmla="*/ 1974 h 1974"/>
                  <a:gd name="T4" fmla="*/ 1742 w 2012"/>
                  <a:gd name="T5" fmla="*/ 662 h 1974"/>
                  <a:gd name="T6" fmla="*/ 1740 w 2012"/>
                  <a:gd name="T7" fmla="*/ 623 h 1974"/>
                  <a:gd name="T8" fmla="*/ 1725 w 2012"/>
                  <a:gd name="T9" fmla="*/ 546 h 1974"/>
                  <a:gd name="T10" fmla="*/ 1695 w 2012"/>
                  <a:gd name="T11" fmla="*/ 476 h 1974"/>
                  <a:gd name="T12" fmla="*/ 1652 w 2012"/>
                  <a:gd name="T13" fmla="*/ 413 h 1974"/>
                  <a:gd name="T14" fmla="*/ 1600 w 2012"/>
                  <a:gd name="T15" fmla="*/ 360 h 1974"/>
                  <a:gd name="T16" fmla="*/ 1537 w 2012"/>
                  <a:gd name="T17" fmla="*/ 318 h 1974"/>
                  <a:gd name="T18" fmla="*/ 1467 w 2012"/>
                  <a:gd name="T19" fmla="*/ 287 h 1974"/>
                  <a:gd name="T20" fmla="*/ 1390 w 2012"/>
                  <a:gd name="T21" fmla="*/ 272 h 1974"/>
                  <a:gd name="T22" fmla="*/ 1351 w 2012"/>
                  <a:gd name="T23" fmla="*/ 271 h 1974"/>
                  <a:gd name="T24" fmla="*/ 0 w 2012"/>
                  <a:gd name="T25" fmla="*/ 271 h 1974"/>
                  <a:gd name="T26" fmla="*/ 0 w 2012"/>
                  <a:gd name="T27" fmla="*/ 0 h 1974"/>
                  <a:gd name="T28" fmla="*/ 1351 w 2012"/>
                  <a:gd name="T29" fmla="*/ 0 h 1974"/>
                  <a:gd name="T30" fmla="*/ 1384 w 2012"/>
                  <a:gd name="T31" fmla="*/ 1 h 1974"/>
                  <a:gd name="T32" fmla="*/ 1451 w 2012"/>
                  <a:gd name="T33" fmla="*/ 7 h 1974"/>
                  <a:gd name="T34" fmla="*/ 1516 w 2012"/>
                  <a:gd name="T35" fmla="*/ 21 h 1974"/>
                  <a:gd name="T36" fmla="*/ 1577 w 2012"/>
                  <a:gd name="T37" fmla="*/ 40 h 1974"/>
                  <a:gd name="T38" fmla="*/ 1637 w 2012"/>
                  <a:gd name="T39" fmla="*/ 65 h 1974"/>
                  <a:gd name="T40" fmla="*/ 1693 w 2012"/>
                  <a:gd name="T41" fmla="*/ 97 h 1974"/>
                  <a:gd name="T42" fmla="*/ 1746 w 2012"/>
                  <a:gd name="T43" fmla="*/ 132 h 1974"/>
                  <a:gd name="T44" fmla="*/ 1795 w 2012"/>
                  <a:gd name="T45" fmla="*/ 173 h 1974"/>
                  <a:gd name="T46" fmla="*/ 1840 w 2012"/>
                  <a:gd name="T47" fmla="*/ 217 h 1974"/>
                  <a:gd name="T48" fmla="*/ 1880 w 2012"/>
                  <a:gd name="T49" fmla="*/ 267 h 1974"/>
                  <a:gd name="T50" fmla="*/ 1916 w 2012"/>
                  <a:gd name="T51" fmla="*/ 320 h 1974"/>
                  <a:gd name="T52" fmla="*/ 1947 w 2012"/>
                  <a:gd name="T53" fmla="*/ 375 h 1974"/>
                  <a:gd name="T54" fmla="*/ 1972 w 2012"/>
                  <a:gd name="T55" fmla="*/ 435 h 1974"/>
                  <a:gd name="T56" fmla="*/ 1992 w 2012"/>
                  <a:gd name="T57" fmla="*/ 497 h 1974"/>
                  <a:gd name="T58" fmla="*/ 2005 w 2012"/>
                  <a:gd name="T59" fmla="*/ 562 h 1974"/>
                  <a:gd name="T60" fmla="*/ 2011 w 2012"/>
                  <a:gd name="T61" fmla="*/ 629 h 1974"/>
                  <a:gd name="T62" fmla="*/ 2012 w 2012"/>
                  <a:gd name="T63" fmla="*/ 662 h 1974"/>
                  <a:gd name="T64" fmla="*/ 2012 w 2012"/>
                  <a:gd name="T65" fmla="*/ 197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4">
                    <a:moveTo>
                      <a:pt x="2012" y="1974"/>
                    </a:moveTo>
                    <a:lnTo>
                      <a:pt x="1742" y="1974"/>
                    </a:lnTo>
                    <a:lnTo>
                      <a:pt x="1742" y="662"/>
                    </a:lnTo>
                    <a:lnTo>
                      <a:pt x="1740" y="623"/>
                    </a:lnTo>
                    <a:lnTo>
                      <a:pt x="1725" y="546"/>
                    </a:lnTo>
                    <a:lnTo>
                      <a:pt x="1695" y="476"/>
                    </a:lnTo>
                    <a:lnTo>
                      <a:pt x="1652" y="413"/>
                    </a:lnTo>
                    <a:lnTo>
                      <a:pt x="1600" y="360"/>
                    </a:lnTo>
                    <a:lnTo>
                      <a:pt x="1537" y="318"/>
                    </a:lnTo>
                    <a:lnTo>
                      <a:pt x="1467" y="287"/>
                    </a:lnTo>
                    <a:lnTo>
                      <a:pt x="1390" y="272"/>
                    </a:lnTo>
                    <a:lnTo>
                      <a:pt x="1351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84" y="1"/>
                    </a:lnTo>
                    <a:lnTo>
                      <a:pt x="1451" y="7"/>
                    </a:lnTo>
                    <a:lnTo>
                      <a:pt x="1516" y="21"/>
                    </a:lnTo>
                    <a:lnTo>
                      <a:pt x="1577" y="40"/>
                    </a:lnTo>
                    <a:lnTo>
                      <a:pt x="1637" y="65"/>
                    </a:lnTo>
                    <a:lnTo>
                      <a:pt x="1693" y="97"/>
                    </a:lnTo>
                    <a:lnTo>
                      <a:pt x="1746" y="132"/>
                    </a:lnTo>
                    <a:lnTo>
                      <a:pt x="1795" y="173"/>
                    </a:lnTo>
                    <a:lnTo>
                      <a:pt x="1840" y="217"/>
                    </a:lnTo>
                    <a:lnTo>
                      <a:pt x="1880" y="267"/>
                    </a:lnTo>
                    <a:lnTo>
                      <a:pt x="1916" y="320"/>
                    </a:lnTo>
                    <a:lnTo>
                      <a:pt x="1947" y="375"/>
                    </a:lnTo>
                    <a:lnTo>
                      <a:pt x="1972" y="435"/>
                    </a:lnTo>
                    <a:lnTo>
                      <a:pt x="1992" y="497"/>
                    </a:lnTo>
                    <a:lnTo>
                      <a:pt x="2005" y="562"/>
                    </a:lnTo>
                    <a:lnTo>
                      <a:pt x="2011" y="629"/>
                    </a:lnTo>
                    <a:lnTo>
                      <a:pt x="2012" y="662"/>
                    </a:lnTo>
                    <a:lnTo>
                      <a:pt x="2012" y="19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0"/>
              <p:cNvSpPr>
                <a:spLocks/>
              </p:cNvSpPr>
              <p:nvPr/>
            </p:nvSpPr>
            <p:spPr bwMode="auto">
              <a:xfrm>
                <a:off x="6288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7 w 648"/>
                  <a:gd name="T3" fmla="*/ 1 h 649"/>
                  <a:gd name="T4" fmla="*/ 421 w 648"/>
                  <a:gd name="T5" fmla="*/ 14 h 649"/>
                  <a:gd name="T6" fmla="*/ 479 w 648"/>
                  <a:gd name="T7" fmla="*/ 39 h 649"/>
                  <a:gd name="T8" fmla="*/ 530 w 648"/>
                  <a:gd name="T9" fmla="*/ 74 h 649"/>
                  <a:gd name="T10" fmla="*/ 575 w 648"/>
                  <a:gd name="T11" fmla="*/ 117 h 649"/>
                  <a:gd name="T12" fmla="*/ 609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09 w 648"/>
                  <a:gd name="T25" fmla="*/ 479 h 649"/>
                  <a:gd name="T26" fmla="*/ 575 w 648"/>
                  <a:gd name="T27" fmla="*/ 531 h 649"/>
                  <a:gd name="T28" fmla="*/ 530 w 648"/>
                  <a:gd name="T29" fmla="*/ 576 h 649"/>
                  <a:gd name="T30" fmla="*/ 479 w 648"/>
                  <a:gd name="T31" fmla="*/ 610 h 649"/>
                  <a:gd name="T32" fmla="*/ 421 w 648"/>
                  <a:gd name="T33" fmla="*/ 634 h 649"/>
                  <a:gd name="T34" fmla="*/ 357 w 648"/>
                  <a:gd name="T35" fmla="*/ 647 h 649"/>
                  <a:gd name="T36" fmla="*/ 324 w 648"/>
                  <a:gd name="T37" fmla="*/ 649 h 649"/>
                  <a:gd name="T38" fmla="*/ 290 w 648"/>
                  <a:gd name="T39" fmla="*/ 647 h 649"/>
                  <a:gd name="T40" fmla="*/ 228 w 648"/>
                  <a:gd name="T41" fmla="*/ 634 h 649"/>
                  <a:gd name="T42" fmla="*/ 170 w 648"/>
                  <a:gd name="T43" fmla="*/ 610 h 649"/>
                  <a:gd name="T44" fmla="*/ 117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7 w 648"/>
                  <a:gd name="T65" fmla="*/ 74 h 649"/>
                  <a:gd name="T66" fmla="*/ 170 w 648"/>
                  <a:gd name="T67" fmla="*/ 39 h 649"/>
                  <a:gd name="T68" fmla="*/ 228 w 648"/>
                  <a:gd name="T69" fmla="*/ 14 h 649"/>
                  <a:gd name="T70" fmla="*/ 290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9"/>
                    </a:lnTo>
                    <a:lnTo>
                      <a:pt x="530" y="74"/>
                    </a:lnTo>
                    <a:lnTo>
                      <a:pt x="575" y="117"/>
                    </a:lnTo>
                    <a:lnTo>
                      <a:pt x="609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6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9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7" y="74"/>
                    </a:lnTo>
                    <a:lnTo>
                      <a:pt x="170" y="39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1"/>
              <p:cNvSpPr>
                <a:spLocks noEditPoints="1"/>
              </p:cNvSpPr>
              <p:nvPr/>
            </p:nvSpPr>
            <p:spPr bwMode="auto">
              <a:xfrm>
                <a:off x="6271" y="3239"/>
                <a:ext cx="115" cy="115"/>
              </a:xfrm>
              <a:custGeom>
                <a:avLst/>
                <a:gdLst>
                  <a:gd name="T0" fmla="*/ 439 w 918"/>
                  <a:gd name="T1" fmla="*/ 271 h 919"/>
                  <a:gd name="T2" fmla="*/ 368 w 918"/>
                  <a:gd name="T3" fmla="*/ 292 h 919"/>
                  <a:gd name="T4" fmla="*/ 312 w 918"/>
                  <a:gd name="T5" fmla="*/ 338 h 919"/>
                  <a:gd name="T6" fmla="*/ 277 w 918"/>
                  <a:gd name="T7" fmla="*/ 401 h 919"/>
                  <a:gd name="T8" fmla="*/ 270 w 918"/>
                  <a:gd name="T9" fmla="*/ 459 h 919"/>
                  <a:gd name="T10" fmla="*/ 277 w 918"/>
                  <a:gd name="T11" fmla="*/ 517 h 919"/>
                  <a:gd name="T12" fmla="*/ 312 w 918"/>
                  <a:gd name="T13" fmla="*/ 582 h 919"/>
                  <a:gd name="T14" fmla="*/ 368 w 918"/>
                  <a:gd name="T15" fmla="*/ 626 h 919"/>
                  <a:gd name="T16" fmla="*/ 439 w 918"/>
                  <a:gd name="T17" fmla="*/ 648 h 919"/>
                  <a:gd name="T18" fmla="*/ 479 w 918"/>
                  <a:gd name="T19" fmla="*/ 648 h 919"/>
                  <a:gd name="T20" fmla="*/ 551 w 918"/>
                  <a:gd name="T21" fmla="*/ 626 h 919"/>
                  <a:gd name="T22" fmla="*/ 607 w 918"/>
                  <a:gd name="T23" fmla="*/ 582 h 919"/>
                  <a:gd name="T24" fmla="*/ 640 w 918"/>
                  <a:gd name="T25" fmla="*/ 517 h 919"/>
                  <a:gd name="T26" fmla="*/ 648 w 918"/>
                  <a:gd name="T27" fmla="*/ 459 h 919"/>
                  <a:gd name="T28" fmla="*/ 640 w 918"/>
                  <a:gd name="T29" fmla="*/ 401 h 919"/>
                  <a:gd name="T30" fmla="*/ 607 w 918"/>
                  <a:gd name="T31" fmla="*/ 338 h 919"/>
                  <a:gd name="T32" fmla="*/ 551 w 918"/>
                  <a:gd name="T33" fmla="*/ 292 h 919"/>
                  <a:gd name="T34" fmla="*/ 479 w 918"/>
                  <a:gd name="T35" fmla="*/ 271 h 919"/>
                  <a:gd name="T36" fmla="*/ 459 w 918"/>
                  <a:gd name="T37" fmla="*/ 919 h 919"/>
                  <a:gd name="T38" fmla="*/ 321 w 918"/>
                  <a:gd name="T39" fmla="*/ 899 h 919"/>
                  <a:gd name="T40" fmla="*/ 165 w 918"/>
                  <a:gd name="T41" fmla="*/ 816 h 919"/>
                  <a:gd name="T42" fmla="*/ 55 w 918"/>
                  <a:gd name="T43" fmla="*/ 680 h 919"/>
                  <a:gd name="T44" fmla="*/ 2 w 918"/>
                  <a:gd name="T45" fmla="*/ 507 h 919"/>
                  <a:gd name="T46" fmla="*/ 2 w 918"/>
                  <a:gd name="T47" fmla="*/ 412 h 919"/>
                  <a:gd name="T48" fmla="*/ 55 w 918"/>
                  <a:gd name="T49" fmla="*/ 239 h 919"/>
                  <a:gd name="T50" fmla="*/ 165 w 918"/>
                  <a:gd name="T51" fmla="*/ 103 h 919"/>
                  <a:gd name="T52" fmla="*/ 321 w 918"/>
                  <a:gd name="T53" fmla="*/ 19 h 919"/>
                  <a:gd name="T54" fmla="*/ 459 w 918"/>
                  <a:gd name="T55" fmla="*/ 0 h 919"/>
                  <a:gd name="T56" fmla="*/ 597 w 918"/>
                  <a:gd name="T57" fmla="*/ 19 h 919"/>
                  <a:gd name="T58" fmla="*/ 752 w 918"/>
                  <a:gd name="T59" fmla="*/ 103 h 919"/>
                  <a:gd name="T60" fmla="*/ 864 w 918"/>
                  <a:gd name="T61" fmla="*/ 239 h 919"/>
                  <a:gd name="T62" fmla="*/ 916 w 918"/>
                  <a:gd name="T63" fmla="*/ 412 h 919"/>
                  <a:gd name="T64" fmla="*/ 916 w 918"/>
                  <a:gd name="T65" fmla="*/ 507 h 919"/>
                  <a:gd name="T66" fmla="*/ 864 w 918"/>
                  <a:gd name="T67" fmla="*/ 680 h 919"/>
                  <a:gd name="T68" fmla="*/ 752 w 918"/>
                  <a:gd name="T69" fmla="*/ 816 h 919"/>
                  <a:gd name="T70" fmla="*/ 597 w 918"/>
                  <a:gd name="T71" fmla="*/ 899 h 919"/>
                  <a:gd name="T72" fmla="*/ 459 w 918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9">
                    <a:moveTo>
                      <a:pt x="459" y="271"/>
                    </a:moveTo>
                    <a:lnTo>
                      <a:pt x="439" y="271"/>
                    </a:lnTo>
                    <a:lnTo>
                      <a:pt x="401" y="278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8"/>
                    </a:lnTo>
                    <a:lnTo>
                      <a:pt x="292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2"/>
                    </a:lnTo>
                    <a:lnTo>
                      <a:pt x="337" y="607"/>
                    </a:lnTo>
                    <a:lnTo>
                      <a:pt x="368" y="626"/>
                    </a:lnTo>
                    <a:lnTo>
                      <a:pt x="401" y="641"/>
                    </a:lnTo>
                    <a:lnTo>
                      <a:pt x="439" y="648"/>
                    </a:lnTo>
                    <a:lnTo>
                      <a:pt x="459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1" y="626"/>
                    </a:lnTo>
                    <a:lnTo>
                      <a:pt x="581" y="607"/>
                    </a:lnTo>
                    <a:lnTo>
                      <a:pt x="607" y="582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6" y="368"/>
                    </a:lnTo>
                    <a:lnTo>
                      <a:pt x="607" y="338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9" y="271"/>
                    </a:lnTo>
                    <a:close/>
                    <a:moveTo>
                      <a:pt x="459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8"/>
                    </a:lnTo>
                    <a:lnTo>
                      <a:pt x="2" y="507"/>
                    </a:lnTo>
                    <a:lnTo>
                      <a:pt x="0" y="459"/>
                    </a:lnTo>
                    <a:lnTo>
                      <a:pt x="2" y="412"/>
                    </a:lnTo>
                    <a:lnTo>
                      <a:pt x="19" y="321"/>
                    </a:lnTo>
                    <a:lnTo>
                      <a:pt x="55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9" y="0"/>
                    </a:lnTo>
                    <a:lnTo>
                      <a:pt x="506" y="2"/>
                    </a:lnTo>
                    <a:lnTo>
                      <a:pt x="597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8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92"/>
              <p:cNvSpPr>
                <a:spLocks noChangeArrowheads="1"/>
              </p:cNvSpPr>
              <p:nvPr/>
            </p:nvSpPr>
            <p:spPr bwMode="auto">
              <a:xfrm>
                <a:off x="6804" y="3509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3"/>
              <p:cNvSpPr>
                <a:spLocks noEditPoints="1"/>
              </p:cNvSpPr>
              <p:nvPr/>
            </p:nvSpPr>
            <p:spPr bwMode="auto">
              <a:xfrm>
                <a:off x="6804" y="3278"/>
                <a:ext cx="439" cy="198"/>
              </a:xfrm>
              <a:custGeom>
                <a:avLst/>
                <a:gdLst>
                  <a:gd name="T0" fmla="*/ 1351 w 3511"/>
                  <a:gd name="T1" fmla="*/ 270 h 1581"/>
                  <a:gd name="T2" fmla="*/ 1081 w 3511"/>
                  <a:gd name="T3" fmla="*/ 270 h 1581"/>
                  <a:gd name="T4" fmla="*/ 1081 w 3511"/>
                  <a:gd name="T5" fmla="*/ 0 h 1581"/>
                  <a:gd name="T6" fmla="*/ 1351 w 3511"/>
                  <a:gd name="T7" fmla="*/ 0 h 1581"/>
                  <a:gd name="T8" fmla="*/ 1351 w 3511"/>
                  <a:gd name="T9" fmla="*/ 270 h 1581"/>
                  <a:gd name="T10" fmla="*/ 1891 w 3511"/>
                  <a:gd name="T11" fmla="*/ 270 h 1581"/>
                  <a:gd name="T12" fmla="*/ 1621 w 3511"/>
                  <a:gd name="T13" fmla="*/ 270 h 1581"/>
                  <a:gd name="T14" fmla="*/ 1621 w 3511"/>
                  <a:gd name="T15" fmla="*/ 0 h 1581"/>
                  <a:gd name="T16" fmla="*/ 1891 w 3511"/>
                  <a:gd name="T17" fmla="*/ 0 h 1581"/>
                  <a:gd name="T18" fmla="*/ 1891 w 3511"/>
                  <a:gd name="T19" fmla="*/ 270 h 1581"/>
                  <a:gd name="T20" fmla="*/ 2431 w 3511"/>
                  <a:gd name="T21" fmla="*/ 270 h 1581"/>
                  <a:gd name="T22" fmla="*/ 2161 w 3511"/>
                  <a:gd name="T23" fmla="*/ 270 h 1581"/>
                  <a:gd name="T24" fmla="*/ 2161 w 3511"/>
                  <a:gd name="T25" fmla="*/ 0 h 1581"/>
                  <a:gd name="T26" fmla="*/ 2431 w 3511"/>
                  <a:gd name="T27" fmla="*/ 0 h 1581"/>
                  <a:gd name="T28" fmla="*/ 2431 w 3511"/>
                  <a:gd name="T29" fmla="*/ 270 h 1581"/>
                  <a:gd name="T30" fmla="*/ 2971 w 3511"/>
                  <a:gd name="T31" fmla="*/ 270 h 1581"/>
                  <a:gd name="T32" fmla="*/ 2701 w 3511"/>
                  <a:gd name="T33" fmla="*/ 270 h 1581"/>
                  <a:gd name="T34" fmla="*/ 2701 w 3511"/>
                  <a:gd name="T35" fmla="*/ 0 h 1581"/>
                  <a:gd name="T36" fmla="*/ 2971 w 3511"/>
                  <a:gd name="T37" fmla="*/ 0 h 1581"/>
                  <a:gd name="T38" fmla="*/ 2971 w 3511"/>
                  <a:gd name="T39" fmla="*/ 270 h 1581"/>
                  <a:gd name="T40" fmla="*/ 3511 w 3511"/>
                  <a:gd name="T41" fmla="*/ 270 h 1581"/>
                  <a:gd name="T42" fmla="*/ 3241 w 3511"/>
                  <a:gd name="T43" fmla="*/ 270 h 1581"/>
                  <a:gd name="T44" fmla="*/ 3241 w 3511"/>
                  <a:gd name="T45" fmla="*/ 0 h 1581"/>
                  <a:gd name="T46" fmla="*/ 3511 w 3511"/>
                  <a:gd name="T47" fmla="*/ 0 h 1581"/>
                  <a:gd name="T48" fmla="*/ 3511 w 3511"/>
                  <a:gd name="T49" fmla="*/ 270 h 1581"/>
                  <a:gd name="T50" fmla="*/ 567 w 3511"/>
                  <a:gd name="T51" fmla="*/ 284 h 1581"/>
                  <a:gd name="T52" fmla="*/ 501 w 3511"/>
                  <a:gd name="T53" fmla="*/ 27 h 1581"/>
                  <a:gd name="T54" fmla="*/ 541 w 3511"/>
                  <a:gd name="T55" fmla="*/ 18 h 1581"/>
                  <a:gd name="T56" fmla="*/ 622 w 3511"/>
                  <a:gd name="T57" fmla="*/ 13 h 1581"/>
                  <a:gd name="T58" fmla="*/ 663 w 3511"/>
                  <a:gd name="T59" fmla="*/ 13 h 1581"/>
                  <a:gd name="T60" fmla="*/ 797 w 3511"/>
                  <a:gd name="T61" fmla="*/ 13 h 1581"/>
                  <a:gd name="T62" fmla="*/ 797 w 3511"/>
                  <a:gd name="T63" fmla="*/ 284 h 1581"/>
                  <a:gd name="T64" fmla="*/ 663 w 3511"/>
                  <a:gd name="T65" fmla="*/ 284 h 1581"/>
                  <a:gd name="T66" fmla="*/ 652 w 3511"/>
                  <a:gd name="T67" fmla="*/ 279 h 1581"/>
                  <a:gd name="T68" fmla="*/ 631 w 3511"/>
                  <a:gd name="T69" fmla="*/ 274 h 1581"/>
                  <a:gd name="T70" fmla="*/ 597 w 3511"/>
                  <a:gd name="T71" fmla="*/ 275 h 1581"/>
                  <a:gd name="T72" fmla="*/ 567 w 3511"/>
                  <a:gd name="T73" fmla="*/ 284 h 1581"/>
                  <a:gd name="T74" fmla="*/ 298 w 3511"/>
                  <a:gd name="T75" fmla="*/ 554 h 1581"/>
                  <a:gd name="T76" fmla="*/ 41 w 3511"/>
                  <a:gd name="T77" fmla="*/ 473 h 1581"/>
                  <a:gd name="T78" fmla="*/ 53 w 3511"/>
                  <a:gd name="T79" fmla="*/ 433 h 1581"/>
                  <a:gd name="T80" fmla="*/ 86 w 3511"/>
                  <a:gd name="T81" fmla="*/ 357 h 1581"/>
                  <a:gd name="T82" fmla="*/ 132 w 3511"/>
                  <a:gd name="T83" fmla="*/ 286 h 1581"/>
                  <a:gd name="T84" fmla="*/ 187 w 3511"/>
                  <a:gd name="T85" fmla="*/ 220 h 1581"/>
                  <a:gd name="T86" fmla="*/ 217 w 3511"/>
                  <a:gd name="T87" fmla="*/ 189 h 1581"/>
                  <a:gd name="T88" fmla="*/ 405 w 3511"/>
                  <a:gd name="T89" fmla="*/ 391 h 1581"/>
                  <a:gd name="T90" fmla="*/ 386 w 3511"/>
                  <a:gd name="T91" fmla="*/ 404 h 1581"/>
                  <a:gd name="T92" fmla="*/ 351 w 3511"/>
                  <a:gd name="T93" fmla="*/ 437 h 1581"/>
                  <a:gd name="T94" fmla="*/ 323 w 3511"/>
                  <a:gd name="T95" fmla="*/ 480 h 1581"/>
                  <a:gd name="T96" fmla="*/ 303 w 3511"/>
                  <a:gd name="T97" fmla="*/ 528 h 1581"/>
                  <a:gd name="T98" fmla="*/ 298 w 3511"/>
                  <a:gd name="T99" fmla="*/ 554 h 1581"/>
                  <a:gd name="T100" fmla="*/ 271 w 3511"/>
                  <a:gd name="T101" fmla="*/ 1040 h 1581"/>
                  <a:gd name="T102" fmla="*/ 0 w 3511"/>
                  <a:gd name="T103" fmla="*/ 1040 h 1581"/>
                  <a:gd name="T104" fmla="*/ 0 w 3511"/>
                  <a:gd name="T105" fmla="*/ 771 h 1581"/>
                  <a:gd name="T106" fmla="*/ 271 w 3511"/>
                  <a:gd name="T107" fmla="*/ 771 h 1581"/>
                  <a:gd name="T108" fmla="*/ 271 w 3511"/>
                  <a:gd name="T109" fmla="*/ 1040 h 1581"/>
                  <a:gd name="T110" fmla="*/ 271 w 3511"/>
                  <a:gd name="T111" fmla="*/ 1581 h 1581"/>
                  <a:gd name="T112" fmla="*/ 0 w 3511"/>
                  <a:gd name="T113" fmla="*/ 1581 h 1581"/>
                  <a:gd name="T114" fmla="*/ 0 w 3511"/>
                  <a:gd name="T115" fmla="*/ 1311 h 1581"/>
                  <a:gd name="T116" fmla="*/ 271 w 3511"/>
                  <a:gd name="T117" fmla="*/ 1311 h 1581"/>
                  <a:gd name="T118" fmla="*/ 271 w 3511"/>
                  <a:gd name="T119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11" h="1581">
                    <a:moveTo>
                      <a:pt x="1351" y="270"/>
                    </a:moveTo>
                    <a:lnTo>
                      <a:pt x="1081" y="270"/>
                    </a:lnTo>
                    <a:lnTo>
                      <a:pt x="1081" y="0"/>
                    </a:lnTo>
                    <a:lnTo>
                      <a:pt x="1351" y="0"/>
                    </a:lnTo>
                    <a:lnTo>
                      <a:pt x="1351" y="270"/>
                    </a:lnTo>
                    <a:close/>
                    <a:moveTo>
                      <a:pt x="1891" y="270"/>
                    </a:moveTo>
                    <a:lnTo>
                      <a:pt x="1621" y="270"/>
                    </a:lnTo>
                    <a:lnTo>
                      <a:pt x="1621" y="0"/>
                    </a:lnTo>
                    <a:lnTo>
                      <a:pt x="1891" y="0"/>
                    </a:lnTo>
                    <a:lnTo>
                      <a:pt x="1891" y="270"/>
                    </a:lnTo>
                    <a:close/>
                    <a:moveTo>
                      <a:pt x="2431" y="270"/>
                    </a:moveTo>
                    <a:lnTo>
                      <a:pt x="2161" y="270"/>
                    </a:lnTo>
                    <a:lnTo>
                      <a:pt x="2161" y="0"/>
                    </a:lnTo>
                    <a:lnTo>
                      <a:pt x="2431" y="0"/>
                    </a:lnTo>
                    <a:lnTo>
                      <a:pt x="2431" y="270"/>
                    </a:lnTo>
                    <a:close/>
                    <a:moveTo>
                      <a:pt x="2971" y="270"/>
                    </a:moveTo>
                    <a:lnTo>
                      <a:pt x="2701" y="270"/>
                    </a:lnTo>
                    <a:lnTo>
                      <a:pt x="2701" y="0"/>
                    </a:lnTo>
                    <a:lnTo>
                      <a:pt x="2971" y="0"/>
                    </a:lnTo>
                    <a:lnTo>
                      <a:pt x="2971" y="270"/>
                    </a:lnTo>
                    <a:close/>
                    <a:moveTo>
                      <a:pt x="3511" y="270"/>
                    </a:moveTo>
                    <a:lnTo>
                      <a:pt x="3241" y="270"/>
                    </a:lnTo>
                    <a:lnTo>
                      <a:pt x="3241" y="0"/>
                    </a:lnTo>
                    <a:lnTo>
                      <a:pt x="3511" y="0"/>
                    </a:lnTo>
                    <a:lnTo>
                      <a:pt x="3511" y="270"/>
                    </a:lnTo>
                    <a:close/>
                    <a:moveTo>
                      <a:pt x="567" y="284"/>
                    </a:moveTo>
                    <a:lnTo>
                      <a:pt x="501" y="27"/>
                    </a:lnTo>
                    <a:lnTo>
                      <a:pt x="541" y="18"/>
                    </a:lnTo>
                    <a:lnTo>
                      <a:pt x="622" y="13"/>
                    </a:lnTo>
                    <a:lnTo>
                      <a:pt x="663" y="13"/>
                    </a:lnTo>
                    <a:lnTo>
                      <a:pt x="797" y="13"/>
                    </a:lnTo>
                    <a:lnTo>
                      <a:pt x="797" y="284"/>
                    </a:lnTo>
                    <a:lnTo>
                      <a:pt x="663" y="284"/>
                    </a:lnTo>
                    <a:lnTo>
                      <a:pt x="652" y="279"/>
                    </a:lnTo>
                    <a:lnTo>
                      <a:pt x="631" y="274"/>
                    </a:lnTo>
                    <a:lnTo>
                      <a:pt x="597" y="275"/>
                    </a:lnTo>
                    <a:lnTo>
                      <a:pt x="567" y="284"/>
                    </a:lnTo>
                    <a:close/>
                    <a:moveTo>
                      <a:pt x="298" y="554"/>
                    </a:moveTo>
                    <a:lnTo>
                      <a:pt x="41" y="473"/>
                    </a:lnTo>
                    <a:lnTo>
                      <a:pt x="53" y="433"/>
                    </a:lnTo>
                    <a:lnTo>
                      <a:pt x="86" y="357"/>
                    </a:lnTo>
                    <a:lnTo>
                      <a:pt x="132" y="286"/>
                    </a:lnTo>
                    <a:lnTo>
                      <a:pt x="187" y="220"/>
                    </a:lnTo>
                    <a:lnTo>
                      <a:pt x="217" y="189"/>
                    </a:lnTo>
                    <a:lnTo>
                      <a:pt x="405" y="391"/>
                    </a:lnTo>
                    <a:lnTo>
                      <a:pt x="386" y="404"/>
                    </a:lnTo>
                    <a:lnTo>
                      <a:pt x="351" y="437"/>
                    </a:lnTo>
                    <a:lnTo>
                      <a:pt x="323" y="480"/>
                    </a:lnTo>
                    <a:lnTo>
                      <a:pt x="303" y="528"/>
                    </a:lnTo>
                    <a:lnTo>
                      <a:pt x="298" y="554"/>
                    </a:lnTo>
                    <a:close/>
                    <a:moveTo>
                      <a:pt x="271" y="1040"/>
                    </a:moveTo>
                    <a:lnTo>
                      <a:pt x="0" y="1040"/>
                    </a:lnTo>
                    <a:lnTo>
                      <a:pt x="0" y="771"/>
                    </a:lnTo>
                    <a:lnTo>
                      <a:pt x="271" y="771"/>
                    </a:lnTo>
                    <a:lnTo>
                      <a:pt x="271" y="1040"/>
                    </a:lnTo>
                    <a:close/>
                    <a:moveTo>
                      <a:pt x="271" y="1581"/>
                    </a:moveTo>
                    <a:lnTo>
                      <a:pt x="0" y="1581"/>
                    </a:lnTo>
                    <a:lnTo>
                      <a:pt x="0" y="1311"/>
                    </a:lnTo>
                    <a:lnTo>
                      <a:pt x="271" y="1311"/>
                    </a:lnTo>
                    <a:lnTo>
                      <a:pt x="271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Rectangle 94"/>
              <p:cNvSpPr>
                <a:spLocks noChangeArrowheads="1"/>
              </p:cNvSpPr>
              <p:nvPr/>
            </p:nvSpPr>
            <p:spPr bwMode="auto">
              <a:xfrm>
                <a:off x="7277" y="3278"/>
                <a:ext cx="17" cy="34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95"/>
              <p:cNvSpPr>
                <a:spLocks/>
              </p:cNvSpPr>
              <p:nvPr/>
            </p:nvSpPr>
            <p:spPr bwMode="auto">
              <a:xfrm>
                <a:off x="7253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8 w 648"/>
                  <a:gd name="T3" fmla="*/ 1 h 649"/>
                  <a:gd name="T4" fmla="*/ 420 w 648"/>
                  <a:gd name="T5" fmla="*/ 14 h 649"/>
                  <a:gd name="T6" fmla="*/ 479 w 648"/>
                  <a:gd name="T7" fmla="*/ 39 h 649"/>
                  <a:gd name="T8" fmla="*/ 531 w 648"/>
                  <a:gd name="T9" fmla="*/ 74 h 649"/>
                  <a:gd name="T10" fmla="*/ 574 w 648"/>
                  <a:gd name="T11" fmla="*/ 117 h 649"/>
                  <a:gd name="T12" fmla="*/ 610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10 w 648"/>
                  <a:gd name="T25" fmla="*/ 479 h 649"/>
                  <a:gd name="T26" fmla="*/ 574 w 648"/>
                  <a:gd name="T27" fmla="*/ 531 h 649"/>
                  <a:gd name="T28" fmla="*/ 531 w 648"/>
                  <a:gd name="T29" fmla="*/ 576 h 649"/>
                  <a:gd name="T30" fmla="*/ 479 w 648"/>
                  <a:gd name="T31" fmla="*/ 610 h 649"/>
                  <a:gd name="T32" fmla="*/ 420 w 648"/>
                  <a:gd name="T33" fmla="*/ 634 h 649"/>
                  <a:gd name="T34" fmla="*/ 358 w 648"/>
                  <a:gd name="T35" fmla="*/ 647 h 649"/>
                  <a:gd name="T36" fmla="*/ 324 w 648"/>
                  <a:gd name="T37" fmla="*/ 649 h 649"/>
                  <a:gd name="T38" fmla="*/ 291 w 648"/>
                  <a:gd name="T39" fmla="*/ 647 h 649"/>
                  <a:gd name="T40" fmla="*/ 228 w 648"/>
                  <a:gd name="T41" fmla="*/ 634 h 649"/>
                  <a:gd name="T42" fmla="*/ 169 w 648"/>
                  <a:gd name="T43" fmla="*/ 610 h 649"/>
                  <a:gd name="T44" fmla="*/ 118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8 w 648"/>
                  <a:gd name="T65" fmla="*/ 74 h 649"/>
                  <a:gd name="T66" fmla="*/ 169 w 648"/>
                  <a:gd name="T67" fmla="*/ 39 h 649"/>
                  <a:gd name="T68" fmla="*/ 228 w 648"/>
                  <a:gd name="T69" fmla="*/ 14 h 649"/>
                  <a:gd name="T70" fmla="*/ 291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9"/>
                    </a:lnTo>
                    <a:lnTo>
                      <a:pt x="531" y="74"/>
                    </a:lnTo>
                    <a:lnTo>
                      <a:pt x="574" y="117"/>
                    </a:lnTo>
                    <a:lnTo>
                      <a:pt x="610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6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9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8" y="74"/>
                    </a:lnTo>
                    <a:lnTo>
                      <a:pt x="169" y="39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96"/>
              <p:cNvSpPr>
                <a:spLocks noEditPoints="1"/>
              </p:cNvSpPr>
              <p:nvPr/>
            </p:nvSpPr>
            <p:spPr bwMode="auto">
              <a:xfrm>
                <a:off x="7236" y="3239"/>
                <a:ext cx="115" cy="115"/>
              </a:xfrm>
              <a:custGeom>
                <a:avLst/>
                <a:gdLst>
                  <a:gd name="T0" fmla="*/ 438 w 917"/>
                  <a:gd name="T1" fmla="*/ 271 h 919"/>
                  <a:gd name="T2" fmla="*/ 366 w 917"/>
                  <a:gd name="T3" fmla="*/ 292 h 919"/>
                  <a:gd name="T4" fmla="*/ 311 w 917"/>
                  <a:gd name="T5" fmla="*/ 338 h 919"/>
                  <a:gd name="T6" fmla="*/ 277 w 917"/>
                  <a:gd name="T7" fmla="*/ 401 h 919"/>
                  <a:gd name="T8" fmla="*/ 269 w 917"/>
                  <a:gd name="T9" fmla="*/ 459 h 919"/>
                  <a:gd name="T10" fmla="*/ 277 w 917"/>
                  <a:gd name="T11" fmla="*/ 517 h 919"/>
                  <a:gd name="T12" fmla="*/ 311 w 917"/>
                  <a:gd name="T13" fmla="*/ 582 h 919"/>
                  <a:gd name="T14" fmla="*/ 366 w 917"/>
                  <a:gd name="T15" fmla="*/ 626 h 919"/>
                  <a:gd name="T16" fmla="*/ 438 w 917"/>
                  <a:gd name="T17" fmla="*/ 648 h 919"/>
                  <a:gd name="T18" fmla="*/ 479 w 917"/>
                  <a:gd name="T19" fmla="*/ 648 h 919"/>
                  <a:gd name="T20" fmla="*/ 550 w 917"/>
                  <a:gd name="T21" fmla="*/ 626 h 919"/>
                  <a:gd name="T22" fmla="*/ 605 w 917"/>
                  <a:gd name="T23" fmla="*/ 582 h 919"/>
                  <a:gd name="T24" fmla="*/ 640 w 917"/>
                  <a:gd name="T25" fmla="*/ 517 h 919"/>
                  <a:gd name="T26" fmla="*/ 648 w 917"/>
                  <a:gd name="T27" fmla="*/ 459 h 919"/>
                  <a:gd name="T28" fmla="*/ 640 w 917"/>
                  <a:gd name="T29" fmla="*/ 401 h 919"/>
                  <a:gd name="T30" fmla="*/ 605 w 917"/>
                  <a:gd name="T31" fmla="*/ 338 h 919"/>
                  <a:gd name="T32" fmla="*/ 550 w 917"/>
                  <a:gd name="T33" fmla="*/ 292 h 919"/>
                  <a:gd name="T34" fmla="*/ 479 w 917"/>
                  <a:gd name="T35" fmla="*/ 271 h 919"/>
                  <a:gd name="T36" fmla="*/ 458 w 917"/>
                  <a:gd name="T37" fmla="*/ 919 h 919"/>
                  <a:gd name="T38" fmla="*/ 321 w 917"/>
                  <a:gd name="T39" fmla="*/ 899 h 919"/>
                  <a:gd name="T40" fmla="*/ 165 w 917"/>
                  <a:gd name="T41" fmla="*/ 816 h 919"/>
                  <a:gd name="T42" fmla="*/ 53 w 917"/>
                  <a:gd name="T43" fmla="*/ 680 h 919"/>
                  <a:gd name="T44" fmla="*/ 1 w 917"/>
                  <a:gd name="T45" fmla="*/ 507 h 919"/>
                  <a:gd name="T46" fmla="*/ 1 w 917"/>
                  <a:gd name="T47" fmla="*/ 412 h 919"/>
                  <a:gd name="T48" fmla="*/ 53 w 917"/>
                  <a:gd name="T49" fmla="*/ 239 h 919"/>
                  <a:gd name="T50" fmla="*/ 165 w 917"/>
                  <a:gd name="T51" fmla="*/ 103 h 919"/>
                  <a:gd name="T52" fmla="*/ 321 w 917"/>
                  <a:gd name="T53" fmla="*/ 19 h 919"/>
                  <a:gd name="T54" fmla="*/ 458 w 917"/>
                  <a:gd name="T55" fmla="*/ 0 h 919"/>
                  <a:gd name="T56" fmla="*/ 596 w 917"/>
                  <a:gd name="T57" fmla="*/ 19 h 919"/>
                  <a:gd name="T58" fmla="*/ 752 w 917"/>
                  <a:gd name="T59" fmla="*/ 103 h 919"/>
                  <a:gd name="T60" fmla="*/ 863 w 917"/>
                  <a:gd name="T61" fmla="*/ 239 h 919"/>
                  <a:gd name="T62" fmla="*/ 916 w 917"/>
                  <a:gd name="T63" fmla="*/ 412 h 919"/>
                  <a:gd name="T64" fmla="*/ 916 w 917"/>
                  <a:gd name="T65" fmla="*/ 507 h 919"/>
                  <a:gd name="T66" fmla="*/ 863 w 917"/>
                  <a:gd name="T67" fmla="*/ 680 h 919"/>
                  <a:gd name="T68" fmla="*/ 752 w 917"/>
                  <a:gd name="T69" fmla="*/ 816 h 919"/>
                  <a:gd name="T70" fmla="*/ 596 w 917"/>
                  <a:gd name="T71" fmla="*/ 899 h 919"/>
                  <a:gd name="T72" fmla="*/ 458 w 917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9">
                    <a:moveTo>
                      <a:pt x="458" y="271"/>
                    </a:moveTo>
                    <a:lnTo>
                      <a:pt x="438" y="271"/>
                    </a:lnTo>
                    <a:lnTo>
                      <a:pt x="401" y="278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8"/>
                    </a:lnTo>
                    <a:lnTo>
                      <a:pt x="291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2"/>
                    </a:lnTo>
                    <a:lnTo>
                      <a:pt x="337" y="607"/>
                    </a:lnTo>
                    <a:lnTo>
                      <a:pt x="366" y="626"/>
                    </a:lnTo>
                    <a:lnTo>
                      <a:pt x="401" y="641"/>
                    </a:lnTo>
                    <a:lnTo>
                      <a:pt x="438" y="648"/>
                    </a:lnTo>
                    <a:lnTo>
                      <a:pt x="458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0" y="626"/>
                    </a:lnTo>
                    <a:lnTo>
                      <a:pt x="580" y="607"/>
                    </a:lnTo>
                    <a:lnTo>
                      <a:pt x="605" y="582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5" y="368"/>
                    </a:lnTo>
                    <a:lnTo>
                      <a:pt x="605" y="338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8" y="271"/>
                    </a:lnTo>
                    <a:close/>
                    <a:moveTo>
                      <a:pt x="458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8"/>
                    </a:lnTo>
                    <a:lnTo>
                      <a:pt x="1" y="507"/>
                    </a:lnTo>
                    <a:lnTo>
                      <a:pt x="0" y="459"/>
                    </a:lnTo>
                    <a:lnTo>
                      <a:pt x="1" y="412"/>
                    </a:lnTo>
                    <a:lnTo>
                      <a:pt x="19" y="321"/>
                    </a:lnTo>
                    <a:lnTo>
                      <a:pt x="53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8" y="0"/>
                    </a:lnTo>
                    <a:lnTo>
                      <a:pt x="506" y="2"/>
                    </a:lnTo>
                    <a:lnTo>
                      <a:pt x="596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7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Rectangle 97"/>
              <p:cNvSpPr>
                <a:spLocks noChangeArrowheads="1"/>
              </p:cNvSpPr>
              <p:nvPr/>
            </p:nvSpPr>
            <p:spPr bwMode="auto">
              <a:xfrm>
                <a:off x="6389" y="3526"/>
                <a:ext cx="846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98"/>
              <p:cNvSpPr>
                <a:spLocks noEditPoints="1"/>
              </p:cNvSpPr>
              <p:nvPr/>
            </p:nvSpPr>
            <p:spPr bwMode="auto">
              <a:xfrm>
                <a:off x="6372" y="3509"/>
                <a:ext cx="880" cy="541"/>
              </a:xfrm>
              <a:custGeom>
                <a:avLst/>
                <a:gdLst>
                  <a:gd name="T0" fmla="*/ 271 w 7035"/>
                  <a:gd name="T1" fmla="*/ 4054 h 4325"/>
                  <a:gd name="T2" fmla="*/ 6765 w 7035"/>
                  <a:gd name="T3" fmla="*/ 4054 h 4325"/>
                  <a:gd name="T4" fmla="*/ 6765 w 7035"/>
                  <a:gd name="T5" fmla="*/ 271 h 4325"/>
                  <a:gd name="T6" fmla="*/ 271 w 7035"/>
                  <a:gd name="T7" fmla="*/ 271 h 4325"/>
                  <a:gd name="T8" fmla="*/ 271 w 7035"/>
                  <a:gd name="T9" fmla="*/ 4054 h 4325"/>
                  <a:gd name="T10" fmla="*/ 7035 w 7035"/>
                  <a:gd name="T11" fmla="*/ 4325 h 4325"/>
                  <a:gd name="T12" fmla="*/ 0 w 7035"/>
                  <a:gd name="T13" fmla="*/ 4325 h 4325"/>
                  <a:gd name="T14" fmla="*/ 0 w 7035"/>
                  <a:gd name="T15" fmla="*/ 0 h 4325"/>
                  <a:gd name="T16" fmla="*/ 7035 w 7035"/>
                  <a:gd name="T17" fmla="*/ 0 h 4325"/>
                  <a:gd name="T18" fmla="*/ 7035 w 7035"/>
                  <a:gd name="T19" fmla="*/ 4325 h 4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35" h="4325">
                    <a:moveTo>
                      <a:pt x="271" y="4054"/>
                    </a:moveTo>
                    <a:lnTo>
                      <a:pt x="6765" y="4054"/>
                    </a:lnTo>
                    <a:lnTo>
                      <a:pt x="6765" y="271"/>
                    </a:lnTo>
                    <a:lnTo>
                      <a:pt x="271" y="271"/>
                    </a:lnTo>
                    <a:lnTo>
                      <a:pt x="271" y="4054"/>
                    </a:lnTo>
                    <a:close/>
                    <a:moveTo>
                      <a:pt x="7035" y="4325"/>
                    </a:moveTo>
                    <a:lnTo>
                      <a:pt x="0" y="4325"/>
                    </a:lnTo>
                    <a:lnTo>
                      <a:pt x="0" y="0"/>
                    </a:lnTo>
                    <a:lnTo>
                      <a:pt x="7035" y="0"/>
                    </a:lnTo>
                    <a:lnTo>
                      <a:pt x="7035" y="432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99"/>
              <p:cNvSpPr>
                <a:spLocks/>
              </p:cNvSpPr>
              <p:nvPr/>
            </p:nvSpPr>
            <p:spPr bwMode="auto">
              <a:xfrm>
                <a:off x="6457" y="3594"/>
                <a:ext cx="710" cy="371"/>
              </a:xfrm>
              <a:custGeom>
                <a:avLst/>
                <a:gdLst>
                  <a:gd name="T0" fmla="*/ 0 w 5684"/>
                  <a:gd name="T1" fmla="*/ 540 h 2973"/>
                  <a:gd name="T2" fmla="*/ 82 w 5684"/>
                  <a:gd name="T3" fmla="*/ 534 h 2973"/>
                  <a:gd name="T4" fmla="*/ 185 w 5684"/>
                  <a:gd name="T5" fmla="*/ 508 h 2973"/>
                  <a:gd name="T6" fmla="*/ 279 w 5684"/>
                  <a:gd name="T7" fmla="*/ 462 h 2973"/>
                  <a:gd name="T8" fmla="*/ 362 w 5684"/>
                  <a:gd name="T9" fmla="*/ 400 h 2973"/>
                  <a:gd name="T10" fmla="*/ 432 w 5684"/>
                  <a:gd name="T11" fmla="*/ 323 h 2973"/>
                  <a:gd name="T12" fmla="*/ 486 w 5684"/>
                  <a:gd name="T13" fmla="*/ 234 h 2973"/>
                  <a:gd name="T14" fmla="*/ 522 w 5684"/>
                  <a:gd name="T15" fmla="*/ 135 h 2973"/>
                  <a:gd name="T16" fmla="*/ 539 w 5684"/>
                  <a:gd name="T17" fmla="*/ 27 h 2973"/>
                  <a:gd name="T18" fmla="*/ 5144 w 5684"/>
                  <a:gd name="T19" fmla="*/ 0 h 2973"/>
                  <a:gd name="T20" fmla="*/ 5150 w 5684"/>
                  <a:gd name="T21" fmla="*/ 82 h 2973"/>
                  <a:gd name="T22" fmla="*/ 5176 w 5684"/>
                  <a:gd name="T23" fmla="*/ 186 h 2973"/>
                  <a:gd name="T24" fmla="*/ 5222 w 5684"/>
                  <a:gd name="T25" fmla="*/ 280 h 2973"/>
                  <a:gd name="T26" fmla="*/ 5284 w 5684"/>
                  <a:gd name="T27" fmla="*/ 363 h 2973"/>
                  <a:gd name="T28" fmla="*/ 5361 w 5684"/>
                  <a:gd name="T29" fmla="*/ 433 h 2973"/>
                  <a:gd name="T30" fmla="*/ 5450 w 5684"/>
                  <a:gd name="T31" fmla="*/ 488 h 2973"/>
                  <a:gd name="T32" fmla="*/ 5549 w 5684"/>
                  <a:gd name="T33" fmla="*/ 524 h 2973"/>
                  <a:gd name="T34" fmla="*/ 5656 w 5684"/>
                  <a:gd name="T35" fmla="*/ 540 h 2973"/>
                  <a:gd name="T36" fmla="*/ 5684 w 5684"/>
                  <a:gd name="T37" fmla="*/ 2433 h 2973"/>
                  <a:gd name="T38" fmla="*/ 5602 w 5684"/>
                  <a:gd name="T39" fmla="*/ 2439 h 2973"/>
                  <a:gd name="T40" fmla="*/ 5498 w 5684"/>
                  <a:gd name="T41" fmla="*/ 2465 h 2973"/>
                  <a:gd name="T42" fmla="*/ 5404 w 5684"/>
                  <a:gd name="T43" fmla="*/ 2511 h 2973"/>
                  <a:gd name="T44" fmla="*/ 5321 w 5684"/>
                  <a:gd name="T45" fmla="*/ 2574 h 2973"/>
                  <a:gd name="T46" fmla="*/ 5251 w 5684"/>
                  <a:gd name="T47" fmla="*/ 2651 h 2973"/>
                  <a:gd name="T48" fmla="*/ 5197 w 5684"/>
                  <a:gd name="T49" fmla="*/ 2740 h 2973"/>
                  <a:gd name="T50" fmla="*/ 5160 w 5684"/>
                  <a:gd name="T51" fmla="*/ 2838 h 2973"/>
                  <a:gd name="T52" fmla="*/ 5144 w 5684"/>
                  <a:gd name="T53" fmla="*/ 2946 h 2973"/>
                  <a:gd name="T54" fmla="*/ 539 w 5684"/>
                  <a:gd name="T55" fmla="*/ 2973 h 2973"/>
                  <a:gd name="T56" fmla="*/ 533 w 5684"/>
                  <a:gd name="T57" fmla="*/ 2888 h 2973"/>
                  <a:gd name="T58" fmla="*/ 507 w 5684"/>
                  <a:gd name="T59" fmla="*/ 2782 h 2973"/>
                  <a:gd name="T60" fmla="*/ 461 w 5684"/>
                  <a:gd name="T61" fmla="*/ 2687 h 2973"/>
                  <a:gd name="T62" fmla="*/ 399 w 5684"/>
                  <a:gd name="T63" fmla="*/ 2605 h 2973"/>
                  <a:gd name="T64" fmla="*/ 322 w 5684"/>
                  <a:gd name="T65" fmla="*/ 2536 h 2973"/>
                  <a:gd name="T66" fmla="*/ 232 w 5684"/>
                  <a:gd name="T67" fmla="*/ 2483 h 2973"/>
                  <a:gd name="T68" fmla="*/ 134 w 5684"/>
                  <a:gd name="T69" fmla="*/ 2449 h 2973"/>
                  <a:gd name="T70" fmla="*/ 27 w 5684"/>
                  <a:gd name="T71" fmla="*/ 2433 h 2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4" h="2973">
                    <a:moveTo>
                      <a:pt x="0" y="2433"/>
                    </a:moveTo>
                    <a:lnTo>
                      <a:pt x="0" y="540"/>
                    </a:lnTo>
                    <a:lnTo>
                      <a:pt x="27" y="540"/>
                    </a:lnTo>
                    <a:lnTo>
                      <a:pt x="82" y="534"/>
                    </a:lnTo>
                    <a:lnTo>
                      <a:pt x="134" y="524"/>
                    </a:lnTo>
                    <a:lnTo>
                      <a:pt x="185" y="508"/>
                    </a:lnTo>
                    <a:lnTo>
                      <a:pt x="232" y="488"/>
                    </a:lnTo>
                    <a:lnTo>
                      <a:pt x="279" y="462"/>
                    </a:lnTo>
                    <a:lnTo>
                      <a:pt x="322" y="433"/>
                    </a:lnTo>
                    <a:lnTo>
                      <a:pt x="362" y="400"/>
                    </a:lnTo>
                    <a:lnTo>
                      <a:pt x="399" y="363"/>
                    </a:lnTo>
                    <a:lnTo>
                      <a:pt x="432" y="323"/>
                    </a:lnTo>
                    <a:lnTo>
                      <a:pt x="461" y="280"/>
                    </a:lnTo>
                    <a:lnTo>
                      <a:pt x="486" y="234"/>
                    </a:lnTo>
                    <a:lnTo>
                      <a:pt x="507" y="186"/>
                    </a:lnTo>
                    <a:lnTo>
                      <a:pt x="522" y="135"/>
                    </a:lnTo>
                    <a:lnTo>
                      <a:pt x="533" y="82"/>
                    </a:lnTo>
                    <a:lnTo>
                      <a:pt x="539" y="27"/>
                    </a:lnTo>
                    <a:lnTo>
                      <a:pt x="539" y="0"/>
                    </a:lnTo>
                    <a:lnTo>
                      <a:pt x="5144" y="0"/>
                    </a:lnTo>
                    <a:lnTo>
                      <a:pt x="5144" y="27"/>
                    </a:lnTo>
                    <a:lnTo>
                      <a:pt x="5150" y="82"/>
                    </a:lnTo>
                    <a:lnTo>
                      <a:pt x="5160" y="135"/>
                    </a:lnTo>
                    <a:lnTo>
                      <a:pt x="5176" y="186"/>
                    </a:lnTo>
                    <a:lnTo>
                      <a:pt x="5197" y="234"/>
                    </a:lnTo>
                    <a:lnTo>
                      <a:pt x="5222" y="280"/>
                    </a:lnTo>
                    <a:lnTo>
                      <a:pt x="5251" y="323"/>
                    </a:lnTo>
                    <a:lnTo>
                      <a:pt x="5284" y="363"/>
                    </a:lnTo>
                    <a:lnTo>
                      <a:pt x="5321" y="400"/>
                    </a:lnTo>
                    <a:lnTo>
                      <a:pt x="5361" y="433"/>
                    </a:lnTo>
                    <a:lnTo>
                      <a:pt x="5404" y="462"/>
                    </a:lnTo>
                    <a:lnTo>
                      <a:pt x="5450" y="488"/>
                    </a:lnTo>
                    <a:lnTo>
                      <a:pt x="5498" y="508"/>
                    </a:lnTo>
                    <a:lnTo>
                      <a:pt x="5549" y="524"/>
                    </a:lnTo>
                    <a:lnTo>
                      <a:pt x="5602" y="534"/>
                    </a:lnTo>
                    <a:lnTo>
                      <a:pt x="5656" y="540"/>
                    </a:lnTo>
                    <a:lnTo>
                      <a:pt x="5684" y="540"/>
                    </a:lnTo>
                    <a:lnTo>
                      <a:pt x="5684" y="2433"/>
                    </a:lnTo>
                    <a:lnTo>
                      <a:pt x="5656" y="2433"/>
                    </a:lnTo>
                    <a:lnTo>
                      <a:pt x="5602" y="2439"/>
                    </a:lnTo>
                    <a:lnTo>
                      <a:pt x="5549" y="2450"/>
                    </a:lnTo>
                    <a:lnTo>
                      <a:pt x="5498" y="2465"/>
                    </a:lnTo>
                    <a:lnTo>
                      <a:pt x="5450" y="2486"/>
                    </a:lnTo>
                    <a:lnTo>
                      <a:pt x="5404" y="2511"/>
                    </a:lnTo>
                    <a:lnTo>
                      <a:pt x="5361" y="2540"/>
                    </a:lnTo>
                    <a:lnTo>
                      <a:pt x="5321" y="2574"/>
                    </a:lnTo>
                    <a:lnTo>
                      <a:pt x="5284" y="2610"/>
                    </a:lnTo>
                    <a:lnTo>
                      <a:pt x="5251" y="2651"/>
                    </a:lnTo>
                    <a:lnTo>
                      <a:pt x="5222" y="2693"/>
                    </a:lnTo>
                    <a:lnTo>
                      <a:pt x="5197" y="2740"/>
                    </a:lnTo>
                    <a:lnTo>
                      <a:pt x="5176" y="2787"/>
                    </a:lnTo>
                    <a:lnTo>
                      <a:pt x="5160" y="2838"/>
                    </a:lnTo>
                    <a:lnTo>
                      <a:pt x="5150" y="2891"/>
                    </a:lnTo>
                    <a:lnTo>
                      <a:pt x="5144" y="2946"/>
                    </a:lnTo>
                    <a:lnTo>
                      <a:pt x="5144" y="2973"/>
                    </a:lnTo>
                    <a:lnTo>
                      <a:pt x="539" y="2973"/>
                    </a:lnTo>
                    <a:lnTo>
                      <a:pt x="539" y="2945"/>
                    </a:lnTo>
                    <a:lnTo>
                      <a:pt x="533" y="2888"/>
                    </a:lnTo>
                    <a:lnTo>
                      <a:pt x="522" y="2834"/>
                    </a:lnTo>
                    <a:lnTo>
                      <a:pt x="507" y="2782"/>
                    </a:lnTo>
                    <a:lnTo>
                      <a:pt x="486" y="2734"/>
                    </a:lnTo>
                    <a:lnTo>
                      <a:pt x="461" y="2687"/>
                    </a:lnTo>
                    <a:lnTo>
                      <a:pt x="432" y="2645"/>
                    </a:lnTo>
                    <a:lnTo>
                      <a:pt x="399" y="2605"/>
                    </a:lnTo>
                    <a:lnTo>
                      <a:pt x="362" y="2569"/>
                    </a:lnTo>
                    <a:lnTo>
                      <a:pt x="322" y="2536"/>
                    </a:lnTo>
                    <a:lnTo>
                      <a:pt x="279" y="2508"/>
                    </a:lnTo>
                    <a:lnTo>
                      <a:pt x="232" y="2483"/>
                    </a:lnTo>
                    <a:lnTo>
                      <a:pt x="185" y="2464"/>
                    </a:lnTo>
                    <a:lnTo>
                      <a:pt x="134" y="2449"/>
                    </a:lnTo>
                    <a:lnTo>
                      <a:pt x="82" y="2439"/>
                    </a:lnTo>
                    <a:lnTo>
                      <a:pt x="27" y="2433"/>
                    </a:lnTo>
                    <a:lnTo>
                      <a:pt x="0" y="2433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00"/>
              <p:cNvSpPr>
                <a:spLocks/>
              </p:cNvSpPr>
              <p:nvPr/>
            </p:nvSpPr>
            <p:spPr bwMode="auto">
              <a:xfrm>
                <a:off x="6685" y="3653"/>
                <a:ext cx="253" cy="253"/>
              </a:xfrm>
              <a:custGeom>
                <a:avLst/>
                <a:gdLst>
                  <a:gd name="T0" fmla="*/ 1065 w 2026"/>
                  <a:gd name="T1" fmla="*/ 1 h 2028"/>
                  <a:gd name="T2" fmla="*/ 1266 w 2026"/>
                  <a:gd name="T3" fmla="*/ 32 h 2028"/>
                  <a:gd name="T4" fmla="*/ 1451 w 2026"/>
                  <a:gd name="T5" fmla="*/ 100 h 2028"/>
                  <a:gd name="T6" fmla="*/ 1619 w 2026"/>
                  <a:gd name="T7" fmla="*/ 201 h 2028"/>
                  <a:gd name="T8" fmla="*/ 1762 w 2026"/>
                  <a:gd name="T9" fmla="*/ 332 h 2028"/>
                  <a:gd name="T10" fmla="*/ 1879 w 2026"/>
                  <a:gd name="T11" fmla="*/ 488 h 2028"/>
                  <a:gd name="T12" fmla="*/ 1964 w 2026"/>
                  <a:gd name="T13" fmla="*/ 665 h 2028"/>
                  <a:gd name="T14" fmla="*/ 2015 w 2026"/>
                  <a:gd name="T15" fmla="*/ 859 h 2028"/>
                  <a:gd name="T16" fmla="*/ 2026 w 2026"/>
                  <a:gd name="T17" fmla="*/ 1014 h 2028"/>
                  <a:gd name="T18" fmla="*/ 2015 w 2026"/>
                  <a:gd name="T19" fmla="*/ 1168 h 2028"/>
                  <a:gd name="T20" fmla="*/ 1964 w 2026"/>
                  <a:gd name="T21" fmla="*/ 1363 h 2028"/>
                  <a:gd name="T22" fmla="*/ 1879 w 2026"/>
                  <a:gd name="T23" fmla="*/ 1539 h 2028"/>
                  <a:gd name="T24" fmla="*/ 1762 w 2026"/>
                  <a:gd name="T25" fmla="*/ 1695 h 2028"/>
                  <a:gd name="T26" fmla="*/ 1619 w 2026"/>
                  <a:gd name="T27" fmla="*/ 1826 h 2028"/>
                  <a:gd name="T28" fmla="*/ 1451 w 2026"/>
                  <a:gd name="T29" fmla="*/ 1927 h 2028"/>
                  <a:gd name="T30" fmla="*/ 1266 w 2026"/>
                  <a:gd name="T31" fmla="*/ 1996 h 2028"/>
                  <a:gd name="T32" fmla="*/ 1065 w 2026"/>
                  <a:gd name="T33" fmla="*/ 2027 h 2028"/>
                  <a:gd name="T34" fmla="*/ 960 w 2026"/>
                  <a:gd name="T35" fmla="*/ 2027 h 2028"/>
                  <a:gd name="T36" fmla="*/ 760 w 2026"/>
                  <a:gd name="T37" fmla="*/ 1996 h 2028"/>
                  <a:gd name="T38" fmla="*/ 574 w 2026"/>
                  <a:gd name="T39" fmla="*/ 1927 h 2028"/>
                  <a:gd name="T40" fmla="*/ 406 w 2026"/>
                  <a:gd name="T41" fmla="*/ 1826 h 2028"/>
                  <a:gd name="T42" fmla="*/ 263 w 2026"/>
                  <a:gd name="T43" fmla="*/ 1695 h 2028"/>
                  <a:gd name="T44" fmla="*/ 146 w 2026"/>
                  <a:gd name="T45" fmla="*/ 1539 h 2028"/>
                  <a:gd name="T46" fmla="*/ 61 w 2026"/>
                  <a:gd name="T47" fmla="*/ 1363 h 2028"/>
                  <a:gd name="T48" fmla="*/ 11 w 2026"/>
                  <a:gd name="T49" fmla="*/ 1168 h 2028"/>
                  <a:gd name="T50" fmla="*/ 0 w 2026"/>
                  <a:gd name="T51" fmla="*/ 1014 h 2028"/>
                  <a:gd name="T52" fmla="*/ 11 w 2026"/>
                  <a:gd name="T53" fmla="*/ 859 h 2028"/>
                  <a:gd name="T54" fmla="*/ 61 w 2026"/>
                  <a:gd name="T55" fmla="*/ 665 h 2028"/>
                  <a:gd name="T56" fmla="*/ 146 w 2026"/>
                  <a:gd name="T57" fmla="*/ 488 h 2028"/>
                  <a:gd name="T58" fmla="*/ 263 w 2026"/>
                  <a:gd name="T59" fmla="*/ 332 h 2028"/>
                  <a:gd name="T60" fmla="*/ 406 w 2026"/>
                  <a:gd name="T61" fmla="*/ 201 h 2028"/>
                  <a:gd name="T62" fmla="*/ 574 w 2026"/>
                  <a:gd name="T63" fmla="*/ 100 h 2028"/>
                  <a:gd name="T64" fmla="*/ 760 w 2026"/>
                  <a:gd name="T65" fmla="*/ 32 h 2028"/>
                  <a:gd name="T66" fmla="*/ 960 w 2026"/>
                  <a:gd name="T67" fmla="*/ 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26" h="2028">
                    <a:moveTo>
                      <a:pt x="1013" y="0"/>
                    </a:moveTo>
                    <a:lnTo>
                      <a:pt x="1065" y="1"/>
                    </a:lnTo>
                    <a:lnTo>
                      <a:pt x="1167" y="12"/>
                    </a:lnTo>
                    <a:lnTo>
                      <a:pt x="1266" y="32"/>
                    </a:lnTo>
                    <a:lnTo>
                      <a:pt x="1361" y="61"/>
                    </a:lnTo>
                    <a:lnTo>
                      <a:pt x="1451" y="100"/>
                    </a:lnTo>
                    <a:lnTo>
                      <a:pt x="1538" y="146"/>
                    </a:lnTo>
                    <a:lnTo>
                      <a:pt x="1619" y="201"/>
                    </a:lnTo>
                    <a:lnTo>
                      <a:pt x="1694" y="263"/>
                    </a:lnTo>
                    <a:lnTo>
                      <a:pt x="1762" y="332"/>
                    </a:lnTo>
                    <a:lnTo>
                      <a:pt x="1824" y="407"/>
                    </a:lnTo>
                    <a:lnTo>
                      <a:pt x="1879" y="488"/>
                    </a:lnTo>
                    <a:lnTo>
                      <a:pt x="1925" y="574"/>
                    </a:lnTo>
                    <a:lnTo>
                      <a:pt x="1964" y="665"/>
                    </a:lnTo>
                    <a:lnTo>
                      <a:pt x="1994" y="761"/>
                    </a:lnTo>
                    <a:lnTo>
                      <a:pt x="2015" y="859"/>
                    </a:lnTo>
                    <a:lnTo>
                      <a:pt x="2025" y="961"/>
                    </a:lnTo>
                    <a:lnTo>
                      <a:pt x="2026" y="1014"/>
                    </a:lnTo>
                    <a:lnTo>
                      <a:pt x="2025" y="1066"/>
                    </a:lnTo>
                    <a:lnTo>
                      <a:pt x="2015" y="1168"/>
                    </a:lnTo>
                    <a:lnTo>
                      <a:pt x="1994" y="1267"/>
                    </a:lnTo>
                    <a:lnTo>
                      <a:pt x="1964" y="1363"/>
                    </a:lnTo>
                    <a:lnTo>
                      <a:pt x="1925" y="1453"/>
                    </a:lnTo>
                    <a:lnTo>
                      <a:pt x="1879" y="1539"/>
                    </a:lnTo>
                    <a:lnTo>
                      <a:pt x="1824" y="1620"/>
                    </a:lnTo>
                    <a:lnTo>
                      <a:pt x="1762" y="1695"/>
                    </a:lnTo>
                    <a:lnTo>
                      <a:pt x="1694" y="1764"/>
                    </a:lnTo>
                    <a:lnTo>
                      <a:pt x="1619" y="1826"/>
                    </a:lnTo>
                    <a:lnTo>
                      <a:pt x="1538" y="1881"/>
                    </a:lnTo>
                    <a:lnTo>
                      <a:pt x="1451" y="1927"/>
                    </a:lnTo>
                    <a:lnTo>
                      <a:pt x="1361" y="1966"/>
                    </a:lnTo>
                    <a:lnTo>
                      <a:pt x="1266" y="1996"/>
                    </a:lnTo>
                    <a:lnTo>
                      <a:pt x="1167" y="2016"/>
                    </a:lnTo>
                    <a:lnTo>
                      <a:pt x="1065" y="2027"/>
                    </a:lnTo>
                    <a:lnTo>
                      <a:pt x="1013" y="2028"/>
                    </a:lnTo>
                    <a:lnTo>
                      <a:pt x="960" y="2027"/>
                    </a:lnTo>
                    <a:lnTo>
                      <a:pt x="858" y="2016"/>
                    </a:lnTo>
                    <a:lnTo>
                      <a:pt x="760" y="1996"/>
                    </a:lnTo>
                    <a:lnTo>
                      <a:pt x="665" y="1966"/>
                    </a:lnTo>
                    <a:lnTo>
                      <a:pt x="574" y="1927"/>
                    </a:lnTo>
                    <a:lnTo>
                      <a:pt x="487" y="1881"/>
                    </a:lnTo>
                    <a:lnTo>
                      <a:pt x="406" y="1826"/>
                    </a:lnTo>
                    <a:lnTo>
                      <a:pt x="331" y="1764"/>
                    </a:lnTo>
                    <a:lnTo>
                      <a:pt x="263" y="1695"/>
                    </a:lnTo>
                    <a:lnTo>
                      <a:pt x="201" y="1620"/>
                    </a:lnTo>
                    <a:lnTo>
                      <a:pt x="146" y="1539"/>
                    </a:lnTo>
                    <a:lnTo>
                      <a:pt x="100" y="1453"/>
                    </a:lnTo>
                    <a:lnTo>
                      <a:pt x="61" y="1363"/>
                    </a:lnTo>
                    <a:lnTo>
                      <a:pt x="32" y="1267"/>
                    </a:lnTo>
                    <a:lnTo>
                      <a:pt x="11" y="1168"/>
                    </a:lnTo>
                    <a:lnTo>
                      <a:pt x="1" y="1066"/>
                    </a:lnTo>
                    <a:lnTo>
                      <a:pt x="0" y="1014"/>
                    </a:lnTo>
                    <a:lnTo>
                      <a:pt x="1" y="961"/>
                    </a:lnTo>
                    <a:lnTo>
                      <a:pt x="11" y="859"/>
                    </a:lnTo>
                    <a:lnTo>
                      <a:pt x="32" y="761"/>
                    </a:lnTo>
                    <a:lnTo>
                      <a:pt x="61" y="665"/>
                    </a:lnTo>
                    <a:lnTo>
                      <a:pt x="100" y="574"/>
                    </a:lnTo>
                    <a:lnTo>
                      <a:pt x="146" y="488"/>
                    </a:lnTo>
                    <a:lnTo>
                      <a:pt x="201" y="407"/>
                    </a:lnTo>
                    <a:lnTo>
                      <a:pt x="263" y="332"/>
                    </a:lnTo>
                    <a:lnTo>
                      <a:pt x="331" y="263"/>
                    </a:lnTo>
                    <a:lnTo>
                      <a:pt x="406" y="201"/>
                    </a:lnTo>
                    <a:lnTo>
                      <a:pt x="487" y="146"/>
                    </a:lnTo>
                    <a:lnTo>
                      <a:pt x="574" y="100"/>
                    </a:lnTo>
                    <a:lnTo>
                      <a:pt x="665" y="61"/>
                    </a:lnTo>
                    <a:lnTo>
                      <a:pt x="760" y="32"/>
                    </a:lnTo>
                    <a:lnTo>
                      <a:pt x="858" y="12"/>
                    </a:lnTo>
                    <a:lnTo>
                      <a:pt x="960" y="1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01"/>
              <p:cNvSpPr>
                <a:spLocks/>
              </p:cNvSpPr>
              <p:nvPr/>
            </p:nvSpPr>
            <p:spPr bwMode="auto">
              <a:xfrm>
                <a:off x="7036" y="3756"/>
                <a:ext cx="47" cy="47"/>
              </a:xfrm>
              <a:custGeom>
                <a:avLst/>
                <a:gdLst>
                  <a:gd name="T0" fmla="*/ 190 w 378"/>
                  <a:gd name="T1" fmla="*/ 0 h 379"/>
                  <a:gd name="T2" fmla="*/ 209 w 378"/>
                  <a:gd name="T3" fmla="*/ 1 h 379"/>
                  <a:gd name="T4" fmla="*/ 246 w 378"/>
                  <a:gd name="T5" fmla="*/ 9 h 379"/>
                  <a:gd name="T6" fmla="*/ 280 w 378"/>
                  <a:gd name="T7" fmla="*/ 23 h 379"/>
                  <a:gd name="T8" fmla="*/ 310 w 378"/>
                  <a:gd name="T9" fmla="*/ 43 h 379"/>
                  <a:gd name="T10" fmla="*/ 336 w 378"/>
                  <a:gd name="T11" fmla="*/ 69 h 379"/>
                  <a:gd name="T12" fmla="*/ 356 w 378"/>
                  <a:gd name="T13" fmla="*/ 100 h 379"/>
                  <a:gd name="T14" fmla="*/ 370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70 w 378"/>
                  <a:gd name="T23" fmla="*/ 246 h 379"/>
                  <a:gd name="T24" fmla="*/ 356 w 378"/>
                  <a:gd name="T25" fmla="*/ 280 h 379"/>
                  <a:gd name="T26" fmla="*/ 336 w 378"/>
                  <a:gd name="T27" fmla="*/ 311 h 379"/>
                  <a:gd name="T28" fmla="*/ 310 w 378"/>
                  <a:gd name="T29" fmla="*/ 336 h 379"/>
                  <a:gd name="T30" fmla="*/ 280 w 378"/>
                  <a:gd name="T31" fmla="*/ 356 h 379"/>
                  <a:gd name="T32" fmla="*/ 246 w 378"/>
                  <a:gd name="T33" fmla="*/ 370 h 379"/>
                  <a:gd name="T34" fmla="*/ 209 w 378"/>
                  <a:gd name="T35" fmla="*/ 379 h 379"/>
                  <a:gd name="T36" fmla="*/ 190 w 378"/>
                  <a:gd name="T37" fmla="*/ 379 h 379"/>
                  <a:gd name="T38" fmla="*/ 170 w 378"/>
                  <a:gd name="T39" fmla="*/ 379 h 379"/>
                  <a:gd name="T40" fmla="*/ 133 w 378"/>
                  <a:gd name="T41" fmla="*/ 370 h 379"/>
                  <a:gd name="T42" fmla="*/ 100 w 378"/>
                  <a:gd name="T43" fmla="*/ 356 h 379"/>
                  <a:gd name="T44" fmla="*/ 69 w 378"/>
                  <a:gd name="T45" fmla="*/ 336 h 379"/>
                  <a:gd name="T46" fmla="*/ 43 w 378"/>
                  <a:gd name="T47" fmla="*/ 311 h 379"/>
                  <a:gd name="T48" fmla="*/ 23 w 378"/>
                  <a:gd name="T49" fmla="*/ 280 h 379"/>
                  <a:gd name="T50" fmla="*/ 9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9 w 378"/>
                  <a:gd name="T59" fmla="*/ 133 h 379"/>
                  <a:gd name="T60" fmla="*/ 23 w 378"/>
                  <a:gd name="T61" fmla="*/ 100 h 379"/>
                  <a:gd name="T62" fmla="*/ 43 w 378"/>
                  <a:gd name="T63" fmla="*/ 69 h 379"/>
                  <a:gd name="T64" fmla="*/ 69 w 378"/>
                  <a:gd name="T65" fmla="*/ 43 h 379"/>
                  <a:gd name="T66" fmla="*/ 100 w 378"/>
                  <a:gd name="T67" fmla="*/ 23 h 379"/>
                  <a:gd name="T68" fmla="*/ 133 w 378"/>
                  <a:gd name="T69" fmla="*/ 9 h 379"/>
                  <a:gd name="T70" fmla="*/ 170 w 378"/>
                  <a:gd name="T71" fmla="*/ 1 h 379"/>
                  <a:gd name="T72" fmla="*/ 190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90" y="0"/>
                    </a:moveTo>
                    <a:lnTo>
                      <a:pt x="209" y="1"/>
                    </a:lnTo>
                    <a:lnTo>
                      <a:pt x="246" y="9"/>
                    </a:lnTo>
                    <a:lnTo>
                      <a:pt x="280" y="23"/>
                    </a:lnTo>
                    <a:lnTo>
                      <a:pt x="310" y="43"/>
                    </a:lnTo>
                    <a:lnTo>
                      <a:pt x="336" y="69"/>
                    </a:lnTo>
                    <a:lnTo>
                      <a:pt x="356" y="100"/>
                    </a:lnTo>
                    <a:lnTo>
                      <a:pt x="370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70" y="246"/>
                    </a:lnTo>
                    <a:lnTo>
                      <a:pt x="356" y="280"/>
                    </a:lnTo>
                    <a:lnTo>
                      <a:pt x="336" y="311"/>
                    </a:lnTo>
                    <a:lnTo>
                      <a:pt x="310" y="336"/>
                    </a:lnTo>
                    <a:lnTo>
                      <a:pt x="280" y="356"/>
                    </a:lnTo>
                    <a:lnTo>
                      <a:pt x="246" y="370"/>
                    </a:lnTo>
                    <a:lnTo>
                      <a:pt x="209" y="379"/>
                    </a:lnTo>
                    <a:lnTo>
                      <a:pt x="190" y="379"/>
                    </a:lnTo>
                    <a:lnTo>
                      <a:pt x="170" y="379"/>
                    </a:lnTo>
                    <a:lnTo>
                      <a:pt x="133" y="370"/>
                    </a:lnTo>
                    <a:lnTo>
                      <a:pt x="100" y="356"/>
                    </a:lnTo>
                    <a:lnTo>
                      <a:pt x="69" y="336"/>
                    </a:lnTo>
                    <a:lnTo>
                      <a:pt x="43" y="311"/>
                    </a:lnTo>
                    <a:lnTo>
                      <a:pt x="23" y="280"/>
                    </a:lnTo>
                    <a:lnTo>
                      <a:pt x="9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9" y="133"/>
                    </a:lnTo>
                    <a:lnTo>
                      <a:pt x="23" y="100"/>
                    </a:lnTo>
                    <a:lnTo>
                      <a:pt x="43" y="69"/>
                    </a:lnTo>
                    <a:lnTo>
                      <a:pt x="69" y="43"/>
                    </a:lnTo>
                    <a:lnTo>
                      <a:pt x="100" y="23"/>
                    </a:lnTo>
                    <a:lnTo>
                      <a:pt x="133" y="9"/>
                    </a:lnTo>
                    <a:lnTo>
                      <a:pt x="170" y="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02"/>
              <p:cNvSpPr>
                <a:spLocks/>
              </p:cNvSpPr>
              <p:nvPr/>
            </p:nvSpPr>
            <p:spPr bwMode="auto">
              <a:xfrm>
                <a:off x="6539" y="3756"/>
                <a:ext cx="48" cy="47"/>
              </a:xfrm>
              <a:custGeom>
                <a:avLst/>
                <a:gdLst>
                  <a:gd name="T0" fmla="*/ 189 w 378"/>
                  <a:gd name="T1" fmla="*/ 0 h 379"/>
                  <a:gd name="T2" fmla="*/ 208 w 378"/>
                  <a:gd name="T3" fmla="*/ 1 h 379"/>
                  <a:gd name="T4" fmla="*/ 245 w 378"/>
                  <a:gd name="T5" fmla="*/ 9 h 379"/>
                  <a:gd name="T6" fmla="*/ 279 w 378"/>
                  <a:gd name="T7" fmla="*/ 23 h 379"/>
                  <a:gd name="T8" fmla="*/ 310 w 378"/>
                  <a:gd name="T9" fmla="*/ 43 h 379"/>
                  <a:gd name="T10" fmla="*/ 335 w 378"/>
                  <a:gd name="T11" fmla="*/ 69 h 379"/>
                  <a:gd name="T12" fmla="*/ 355 w 378"/>
                  <a:gd name="T13" fmla="*/ 100 h 379"/>
                  <a:gd name="T14" fmla="*/ 369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69 w 378"/>
                  <a:gd name="T23" fmla="*/ 246 h 379"/>
                  <a:gd name="T24" fmla="*/ 355 w 378"/>
                  <a:gd name="T25" fmla="*/ 280 h 379"/>
                  <a:gd name="T26" fmla="*/ 335 w 378"/>
                  <a:gd name="T27" fmla="*/ 311 h 379"/>
                  <a:gd name="T28" fmla="*/ 310 w 378"/>
                  <a:gd name="T29" fmla="*/ 336 h 379"/>
                  <a:gd name="T30" fmla="*/ 279 w 378"/>
                  <a:gd name="T31" fmla="*/ 356 h 379"/>
                  <a:gd name="T32" fmla="*/ 245 w 378"/>
                  <a:gd name="T33" fmla="*/ 370 h 379"/>
                  <a:gd name="T34" fmla="*/ 208 w 378"/>
                  <a:gd name="T35" fmla="*/ 379 h 379"/>
                  <a:gd name="T36" fmla="*/ 189 w 378"/>
                  <a:gd name="T37" fmla="*/ 379 h 379"/>
                  <a:gd name="T38" fmla="*/ 169 w 378"/>
                  <a:gd name="T39" fmla="*/ 379 h 379"/>
                  <a:gd name="T40" fmla="*/ 132 w 378"/>
                  <a:gd name="T41" fmla="*/ 370 h 379"/>
                  <a:gd name="T42" fmla="*/ 99 w 378"/>
                  <a:gd name="T43" fmla="*/ 356 h 379"/>
                  <a:gd name="T44" fmla="*/ 69 w 378"/>
                  <a:gd name="T45" fmla="*/ 336 h 379"/>
                  <a:gd name="T46" fmla="*/ 42 w 378"/>
                  <a:gd name="T47" fmla="*/ 311 h 379"/>
                  <a:gd name="T48" fmla="*/ 22 w 378"/>
                  <a:gd name="T49" fmla="*/ 280 h 379"/>
                  <a:gd name="T50" fmla="*/ 8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8 w 378"/>
                  <a:gd name="T59" fmla="*/ 133 h 379"/>
                  <a:gd name="T60" fmla="*/ 22 w 378"/>
                  <a:gd name="T61" fmla="*/ 100 h 379"/>
                  <a:gd name="T62" fmla="*/ 42 w 378"/>
                  <a:gd name="T63" fmla="*/ 69 h 379"/>
                  <a:gd name="T64" fmla="*/ 69 w 378"/>
                  <a:gd name="T65" fmla="*/ 43 h 379"/>
                  <a:gd name="T66" fmla="*/ 99 w 378"/>
                  <a:gd name="T67" fmla="*/ 23 h 379"/>
                  <a:gd name="T68" fmla="*/ 132 w 378"/>
                  <a:gd name="T69" fmla="*/ 9 h 379"/>
                  <a:gd name="T70" fmla="*/ 169 w 378"/>
                  <a:gd name="T71" fmla="*/ 1 h 379"/>
                  <a:gd name="T72" fmla="*/ 189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89" y="0"/>
                    </a:moveTo>
                    <a:lnTo>
                      <a:pt x="208" y="1"/>
                    </a:lnTo>
                    <a:lnTo>
                      <a:pt x="245" y="9"/>
                    </a:lnTo>
                    <a:lnTo>
                      <a:pt x="279" y="23"/>
                    </a:lnTo>
                    <a:lnTo>
                      <a:pt x="310" y="43"/>
                    </a:lnTo>
                    <a:lnTo>
                      <a:pt x="335" y="69"/>
                    </a:lnTo>
                    <a:lnTo>
                      <a:pt x="355" y="100"/>
                    </a:lnTo>
                    <a:lnTo>
                      <a:pt x="369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69" y="246"/>
                    </a:lnTo>
                    <a:lnTo>
                      <a:pt x="355" y="280"/>
                    </a:lnTo>
                    <a:lnTo>
                      <a:pt x="335" y="311"/>
                    </a:lnTo>
                    <a:lnTo>
                      <a:pt x="310" y="336"/>
                    </a:lnTo>
                    <a:lnTo>
                      <a:pt x="279" y="356"/>
                    </a:lnTo>
                    <a:lnTo>
                      <a:pt x="245" y="370"/>
                    </a:lnTo>
                    <a:lnTo>
                      <a:pt x="208" y="379"/>
                    </a:lnTo>
                    <a:lnTo>
                      <a:pt x="189" y="379"/>
                    </a:lnTo>
                    <a:lnTo>
                      <a:pt x="169" y="379"/>
                    </a:lnTo>
                    <a:lnTo>
                      <a:pt x="132" y="370"/>
                    </a:lnTo>
                    <a:lnTo>
                      <a:pt x="99" y="356"/>
                    </a:lnTo>
                    <a:lnTo>
                      <a:pt x="69" y="336"/>
                    </a:lnTo>
                    <a:lnTo>
                      <a:pt x="42" y="311"/>
                    </a:lnTo>
                    <a:lnTo>
                      <a:pt x="22" y="280"/>
                    </a:lnTo>
                    <a:lnTo>
                      <a:pt x="8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8" y="133"/>
                    </a:lnTo>
                    <a:lnTo>
                      <a:pt x="22" y="100"/>
                    </a:lnTo>
                    <a:lnTo>
                      <a:pt x="42" y="69"/>
                    </a:lnTo>
                    <a:lnTo>
                      <a:pt x="69" y="43"/>
                    </a:lnTo>
                    <a:lnTo>
                      <a:pt x="99" y="23"/>
                    </a:lnTo>
                    <a:lnTo>
                      <a:pt x="132" y="9"/>
                    </a:lnTo>
                    <a:lnTo>
                      <a:pt x="169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03"/>
              <p:cNvSpPr>
                <a:spLocks/>
              </p:cNvSpPr>
              <p:nvPr/>
            </p:nvSpPr>
            <p:spPr bwMode="auto">
              <a:xfrm>
                <a:off x="6769" y="3707"/>
                <a:ext cx="84" cy="147"/>
              </a:xfrm>
              <a:custGeom>
                <a:avLst/>
                <a:gdLst>
                  <a:gd name="T0" fmla="*/ 303 w 675"/>
                  <a:gd name="T1" fmla="*/ 1175 h 1176"/>
                  <a:gd name="T2" fmla="*/ 175 w 675"/>
                  <a:gd name="T3" fmla="*/ 1136 h 1176"/>
                  <a:gd name="T4" fmla="*/ 76 w 675"/>
                  <a:gd name="T5" fmla="*/ 1054 h 1176"/>
                  <a:gd name="T6" fmla="*/ 15 w 675"/>
                  <a:gd name="T7" fmla="*/ 940 h 1176"/>
                  <a:gd name="T8" fmla="*/ 0 w 675"/>
                  <a:gd name="T9" fmla="*/ 838 h 1176"/>
                  <a:gd name="T10" fmla="*/ 176 w 675"/>
                  <a:gd name="T11" fmla="*/ 856 h 1176"/>
                  <a:gd name="T12" fmla="*/ 194 w 675"/>
                  <a:gd name="T13" fmla="*/ 919 h 1176"/>
                  <a:gd name="T14" fmla="*/ 233 w 675"/>
                  <a:gd name="T15" fmla="*/ 965 h 1176"/>
                  <a:gd name="T16" fmla="*/ 287 w 675"/>
                  <a:gd name="T17" fmla="*/ 994 h 1176"/>
                  <a:gd name="T18" fmla="*/ 338 w 675"/>
                  <a:gd name="T19" fmla="*/ 1001 h 1176"/>
                  <a:gd name="T20" fmla="*/ 388 w 675"/>
                  <a:gd name="T21" fmla="*/ 994 h 1176"/>
                  <a:gd name="T22" fmla="*/ 443 w 675"/>
                  <a:gd name="T23" fmla="*/ 965 h 1176"/>
                  <a:gd name="T24" fmla="*/ 482 w 675"/>
                  <a:gd name="T25" fmla="*/ 919 h 1176"/>
                  <a:gd name="T26" fmla="*/ 499 w 675"/>
                  <a:gd name="T27" fmla="*/ 856 h 1176"/>
                  <a:gd name="T28" fmla="*/ 499 w 675"/>
                  <a:gd name="T29" fmla="*/ 821 h 1176"/>
                  <a:gd name="T30" fmla="*/ 482 w 675"/>
                  <a:gd name="T31" fmla="*/ 758 h 1176"/>
                  <a:gd name="T32" fmla="*/ 443 w 675"/>
                  <a:gd name="T33" fmla="*/ 712 h 1176"/>
                  <a:gd name="T34" fmla="*/ 388 w 675"/>
                  <a:gd name="T35" fmla="*/ 683 h 1176"/>
                  <a:gd name="T36" fmla="*/ 338 w 675"/>
                  <a:gd name="T37" fmla="*/ 676 h 1176"/>
                  <a:gd name="T38" fmla="*/ 236 w 675"/>
                  <a:gd name="T39" fmla="*/ 662 h 1176"/>
                  <a:gd name="T40" fmla="*/ 121 w 675"/>
                  <a:gd name="T41" fmla="*/ 600 h 1176"/>
                  <a:gd name="T42" fmla="*/ 40 w 675"/>
                  <a:gd name="T43" fmla="*/ 501 h 1176"/>
                  <a:gd name="T44" fmla="*/ 1 w 675"/>
                  <a:gd name="T45" fmla="*/ 373 h 1176"/>
                  <a:gd name="T46" fmla="*/ 1 w 675"/>
                  <a:gd name="T47" fmla="*/ 303 h 1176"/>
                  <a:gd name="T48" fmla="*/ 40 w 675"/>
                  <a:gd name="T49" fmla="*/ 176 h 1176"/>
                  <a:gd name="T50" fmla="*/ 121 w 675"/>
                  <a:gd name="T51" fmla="*/ 76 h 1176"/>
                  <a:gd name="T52" fmla="*/ 236 w 675"/>
                  <a:gd name="T53" fmla="*/ 15 h 1176"/>
                  <a:gd name="T54" fmla="*/ 338 w 675"/>
                  <a:gd name="T55" fmla="*/ 0 h 1176"/>
                  <a:gd name="T56" fmla="*/ 439 w 675"/>
                  <a:gd name="T57" fmla="*/ 15 h 1176"/>
                  <a:gd name="T58" fmla="*/ 554 w 675"/>
                  <a:gd name="T59" fmla="*/ 76 h 1176"/>
                  <a:gd name="T60" fmla="*/ 636 w 675"/>
                  <a:gd name="T61" fmla="*/ 176 h 1176"/>
                  <a:gd name="T62" fmla="*/ 674 w 675"/>
                  <a:gd name="T63" fmla="*/ 303 h 1176"/>
                  <a:gd name="T64" fmla="*/ 500 w 675"/>
                  <a:gd name="T65" fmla="*/ 339 h 1176"/>
                  <a:gd name="T66" fmla="*/ 493 w 675"/>
                  <a:gd name="T67" fmla="*/ 288 h 1176"/>
                  <a:gd name="T68" fmla="*/ 465 w 675"/>
                  <a:gd name="T69" fmla="*/ 233 h 1176"/>
                  <a:gd name="T70" fmla="*/ 417 w 675"/>
                  <a:gd name="T71" fmla="*/ 195 h 1176"/>
                  <a:gd name="T72" fmla="*/ 355 w 675"/>
                  <a:gd name="T73" fmla="*/ 177 h 1176"/>
                  <a:gd name="T74" fmla="*/ 320 w 675"/>
                  <a:gd name="T75" fmla="*/ 177 h 1176"/>
                  <a:gd name="T76" fmla="*/ 258 w 675"/>
                  <a:gd name="T77" fmla="*/ 195 h 1176"/>
                  <a:gd name="T78" fmla="*/ 210 w 675"/>
                  <a:gd name="T79" fmla="*/ 233 h 1176"/>
                  <a:gd name="T80" fmla="*/ 182 w 675"/>
                  <a:gd name="T81" fmla="*/ 288 h 1176"/>
                  <a:gd name="T82" fmla="*/ 176 w 675"/>
                  <a:gd name="T83" fmla="*/ 339 h 1176"/>
                  <a:gd name="T84" fmla="*/ 182 w 675"/>
                  <a:gd name="T85" fmla="*/ 388 h 1176"/>
                  <a:gd name="T86" fmla="*/ 210 w 675"/>
                  <a:gd name="T87" fmla="*/ 444 h 1176"/>
                  <a:gd name="T88" fmla="*/ 258 w 675"/>
                  <a:gd name="T89" fmla="*/ 483 h 1176"/>
                  <a:gd name="T90" fmla="*/ 320 w 675"/>
                  <a:gd name="T91" fmla="*/ 500 h 1176"/>
                  <a:gd name="T92" fmla="*/ 372 w 675"/>
                  <a:gd name="T93" fmla="*/ 502 h 1176"/>
                  <a:gd name="T94" fmla="*/ 500 w 675"/>
                  <a:gd name="T95" fmla="*/ 540 h 1176"/>
                  <a:gd name="T96" fmla="*/ 599 w 675"/>
                  <a:gd name="T97" fmla="*/ 623 h 1176"/>
                  <a:gd name="T98" fmla="*/ 661 w 675"/>
                  <a:gd name="T99" fmla="*/ 737 h 1176"/>
                  <a:gd name="T100" fmla="*/ 675 w 675"/>
                  <a:gd name="T101" fmla="*/ 838 h 1176"/>
                  <a:gd name="T102" fmla="*/ 661 w 675"/>
                  <a:gd name="T103" fmla="*/ 935 h 1176"/>
                  <a:gd name="T104" fmla="*/ 599 w 675"/>
                  <a:gd name="T105" fmla="*/ 1049 h 1176"/>
                  <a:gd name="T106" fmla="*/ 500 w 675"/>
                  <a:gd name="T107" fmla="*/ 1133 h 1176"/>
                  <a:gd name="T108" fmla="*/ 372 w 675"/>
                  <a:gd name="T109" fmla="*/ 1175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5" h="1176">
                    <a:moveTo>
                      <a:pt x="338" y="1176"/>
                    </a:moveTo>
                    <a:lnTo>
                      <a:pt x="303" y="1175"/>
                    </a:lnTo>
                    <a:lnTo>
                      <a:pt x="236" y="1162"/>
                    </a:lnTo>
                    <a:lnTo>
                      <a:pt x="175" y="1136"/>
                    </a:lnTo>
                    <a:lnTo>
                      <a:pt x="121" y="1100"/>
                    </a:lnTo>
                    <a:lnTo>
                      <a:pt x="76" y="1054"/>
                    </a:lnTo>
                    <a:lnTo>
                      <a:pt x="40" y="1001"/>
                    </a:lnTo>
                    <a:lnTo>
                      <a:pt x="15" y="940"/>
                    </a:lnTo>
                    <a:lnTo>
                      <a:pt x="1" y="874"/>
                    </a:lnTo>
                    <a:lnTo>
                      <a:pt x="0" y="838"/>
                    </a:lnTo>
                    <a:lnTo>
                      <a:pt x="176" y="838"/>
                    </a:lnTo>
                    <a:lnTo>
                      <a:pt x="176" y="856"/>
                    </a:lnTo>
                    <a:lnTo>
                      <a:pt x="182" y="889"/>
                    </a:lnTo>
                    <a:lnTo>
                      <a:pt x="194" y="919"/>
                    </a:lnTo>
                    <a:lnTo>
                      <a:pt x="210" y="944"/>
                    </a:lnTo>
                    <a:lnTo>
                      <a:pt x="233" y="965"/>
                    </a:lnTo>
                    <a:lnTo>
                      <a:pt x="258" y="982"/>
                    </a:lnTo>
                    <a:lnTo>
                      <a:pt x="287" y="994"/>
                    </a:lnTo>
                    <a:lnTo>
                      <a:pt x="320" y="1000"/>
                    </a:lnTo>
                    <a:lnTo>
                      <a:pt x="338" y="1001"/>
                    </a:lnTo>
                    <a:lnTo>
                      <a:pt x="355" y="1000"/>
                    </a:lnTo>
                    <a:lnTo>
                      <a:pt x="388" y="994"/>
                    </a:lnTo>
                    <a:lnTo>
                      <a:pt x="417" y="982"/>
                    </a:lnTo>
                    <a:lnTo>
                      <a:pt x="443" y="965"/>
                    </a:lnTo>
                    <a:lnTo>
                      <a:pt x="465" y="944"/>
                    </a:lnTo>
                    <a:lnTo>
                      <a:pt x="482" y="919"/>
                    </a:lnTo>
                    <a:lnTo>
                      <a:pt x="493" y="889"/>
                    </a:lnTo>
                    <a:lnTo>
                      <a:pt x="499" y="856"/>
                    </a:lnTo>
                    <a:lnTo>
                      <a:pt x="500" y="838"/>
                    </a:lnTo>
                    <a:lnTo>
                      <a:pt x="499" y="821"/>
                    </a:lnTo>
                    <a:lnTo>
                      <a:pt x="493" y="788"/>
                    </a:lnTo>
                    <a:lnTo>
                      <a:pt x="482" y="758"/>
                    </a:lnTo>
                    <a:lnTo>
                      <a:pt x="465" y="733"/>
                    </a:lnTo>
                    <a:lnTo>
                      <a:pt x="443" y="712"/>
                    </a:lnTo>
                    <a:lnTo>
                      <a:pt x="417" y="695"/>
                    </a:lnTo>
                    <a:lnTo>
                      <a:pt x="388" y="683"/>
                    </a:lnTo>
                    <a:lnTo>
                      <a:pt x="355" y="677"/>
                    </a:lnTo>
                    <a:lnTo>
                      <a:pt x="338" y="676"/>
                    </a:lnTo>
                    <a:lnTo>
                      <a:pt x="303" y="675"/>
                    </a:lnTo>
                    <a:lnTo>
                      <a:pt x="236" y="662"/>
                    </a:lnTo>
                    <a:lnTo>
                      <a:pt x="175" y="637"/>
                    </a:lnTo>
                    <a:lnTo>
                      <a:pt x="121" y="600"/>
                    </a:lnTo>
                    <a:lnTo>
                      <a:pt x="76" y="555"/>
                    </a:lnTo>
                    <a:lnTo>
                      <a:pt x="40" y="501"/>
                    </a:lnTo>
                    <a:lnTo>
                      <a:pt x="15" y="440"/>
                    </a:lnTo>
                    <a:lnTo>
                      <a:pt x="1" y="373"/>
                    </a:lnTo>
                    <a:lnTo>
                      <a:pt x="0" y="339"/>
                    </a:lnTo>
                    <a:lnTo>
                      <a:pt x="1" y="303"/>
                    </a:lnTo>
                    <a:lnTo>
                      <a:pt x="15" y="236"/>
                    </a:lnTo>
                    <a:lnTo>
                      <a:pt x="40" y="176"/>
                    </a:lnTo>
                    <a:lnTo>
                      <a:pt x="76" y="122"/>
                    </a:lnTo>
                    <a:lnTo>
                      <a:pt x="121" y="76"/>
                    </a:lnTo>
                    <a:lnTo>
                      <a:pt x="175" y="41"/>
                    </a:lnTo>
                    <a:lnTo>
                      <a:pt x="236" y="15"/>
                    </a:lnTo>
                    <a:lnTo>
                      <a:pt x="303" y="1"/>
                    </a:lnTo>
                    <a:lnTo>
                      <a:pt x="338" y="0"/>
                    </a:lnTo>
                    <a:lnTo>
                      <a:pt x="372" y="1"/>
                    </a:lnTo>
                    <a:lnTo>
                      <a:pt x="439" y="15"/>
                    </a:lnTo>
                    <a:lnTo>
                      <a:pt x="500" y="41"/>
                    </a:lnTo>
                    <a:lnTo>
                      <a:pt x="554" y="76"/>
                    </a:lnTo>
                    <a:lnTo>
                      <a:pt x="599" y="122"/>
                    </a:lnTo>
                    <a:lnTo>
                      <a:pt x="636" y="176"/>
                    </a:lnTo>
                    <a:lnTo>
                      <a:pt x="661" y="236"/>
                    </a:lnTo>
                    <a:lnTo>
                      <a:pt x="674" y="303"/>
                    </a:lnTo>
                    <a:lnTo>
                      <a:pt x="675" y="339"/>
                    </a:lnTo>
                    <a:lnTo>
                      <a:pt x="500" y="339"/>
                    </a:lnTo>
                    <a:lnTo>
                      <a:pt x="499" y="321"/>
                    </a:lnTo>
                    <a:lnTo>
                      <a:pt x="493" y="288"/>
                    </a:lnTo>
                    <a:lnTo>
                      <a:pt x="482" y="259"/>
                    </a:lnTo>
                    <a:lnTo>
                      <a:pt x="465" y="233"/>
                    </a:lnTo>
                    <a:lnTo>
                      <a:pt x="443" y="211"/>
                    </a:lnTo>
                    <a:lnTo>
                      <a:pt x="417" y="195"/>
                    </a:lnTo>
                    <a:lnTo>
                      <a:pt x="388" y="183"/>
                    </a:lnTo>
                    <a:lnTo>
                      <a:pt x="355" y="177"/>
                    </a:lnTo>
                    <a:lnTo>
                      <a:pt x="338" y="177"/>
                    </a:lnTo>
                    <a:lnTo>
                      <a:pt x="320" y="177"/>
                    </a:lnTo>
                    <a:lnTo>
                      <a:pt x="287" y="183"/>
                    </a:lnTo>
                    <a:lnTo>
                      <a:pt x="258" y="195"/>
                    </a:lnTo>
                    <a:lnTo>
                      <a:pt x="233" y="211"/>
                    </a:lnTo>
                    <a:lnTo>
                      <a:pt x="210" y="233"/>
                    </a:lnTo>
                    <a:lnTo>
                      <a:pt x="194" y="259"/>
                    </a:lnTo>
                    <a:lnTo>
                      <a:pt x="182" y="288"/>
                    </a:lnTo>
                    <a:lnTo>
                      <a:pt x="176" y="321"/>
                    </a:lnTo>
                    <a:lnTo>
                      <a:pt x="176" y="339"/>
                    </a:lnTo>
                    <a:lnTo>
                      <a:pt x="176" y="356"/>
                    </a:lnTo>
                    <a:lnTo>
                      <a:pt x="182" y="388"/>
                    </a:lnTo>
                    <a:lnTo>
                      <a:pt x="194" y="418"/>
                    </a:lnTo>
                    <a:lnTo>
                      <a:pt x="210" y="444"/>
                    </a:lnTo>
                    <a:lnTo>
                      <a:pt x="233" y="465"/>
                    </a:lnTo>
                    <a:lnTo>
                      <a:pt x="258" y="483"/>
                    </a:lnTo>
                    <a:lnTo>
                      <a:pt x="287" y="494"/>
                    </a:lnTo>
                    <a:lnTo>
                      <a:pt x="320" y="500"/>
                    </a:lnTo>
                    <a:lnTo>
                      <a:pt x="338" y="501"/>
                    </a:lnTo>
                    <a:lnTo>
                      <a:pt x="372" y="502"/>
                    </a:lnTo>
                    <a:lnTo>
                      <a:pt x="439" y="515"/>
                    </a:lnTo>
                    <a:lnTo>
                      <a:pt x="500" y="540"/>
                    </a:lnTo>
                    <a:lnTo>
                      <a:pt x="554" y="577"/>
                    </a:lnTo>
                    <a:lnTo>
                      <a:pt x="599" y="623"/>
                    </a:lnTo>
                    <a:lnTo>
                      <a:pt x="636" y="676"/>
                    </a:lnTo>
                    <a:lnTo>
                      <a:pt x="661" y="737"/>
                    </a:lnTo>
                    <a:lnTo>
                      <a:pt x="674" y="803"/>
                    </a:lnTo>
                    <a:lnTo>
                      <a:pt x="675" y="838"/>
                    </a:lnTo>
                    <a:lnTo>
                      <a:pt x="674" y="871"/>
                    </a:lnTo>
                    <a:lnTo>
                      <a:pt x="661" y="935"/>
                    </a:lnTo>
                    <a:lnTo>
                      <a:pt x="636" y="995"/>
                    </a:lnTo>
                    <a:lnTo>
                      <a:pt x="599" y="1049"/>
                    </a:lnTo>
                    <a:lnTo>
                      <a:pt x="554" y="1096"/>
                    </a:lnTo>
                    <a:lnTo>
                      <a:pt x="500" y="1133"/>
                    </a:lnTo>
                    <a:lnTo>
                      <a:pt x="439" y="1161"/>
                    </a:lnTo>
                    <a:lnTo>
                      <a:pt x="372" y="1175"/>
                    </a:lnTo>
                    <a:lnTo>
                      <a:pt x="338" y="117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104"/>
              <p:cNvSpPr>
                <a:spLocks noChangeArrowheads="1"/>
              </p:cNvSpPr>
              <p:nvPr/>
            </p:nvSpPr>
            <p:spPr bwMode="auto">
              <a:xfrm>
                <a:off x="6801" y="3692"/>
                <a:ext cx="22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Rectangle 105"/>
              <p:cNvSpPr>
                <a:spLocks noChangeArrowheads="1"/>
              </p:cNvSpPr>
              <p:nvPr/>
            </p:nvSpPr>
            <p:spPr bwMode="auto">
              <a:xfrm>
                <a:off x="6801" y="3851"/>
                <a:ext cx="22" cy="16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7" name="직사각형 126"/>
          <p:cNvSpPr/>
          <p:nvPr/>
        </p:nvSpPr>
        <p:spPr>
          <a:xfrm>
            <a:off x="7930596" y="2128948"/>
            <a:ext cx="3138186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개발 환경</a:t>
            </a:r>
            <a:endParaRPr lang="en-US" altLang="ko-KR" sz="20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Pycham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930596" y="4256529"/>
            <a:ext cx="3138186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개발 언어</a:t>
            </a:r>
            <a:endParaRPr lang="en-US" altLang="ko-KR" sz="20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921331" y="2119107"/>
            <a:ext cx="3138186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64587" y="4246543"/>
            <a:ext cx="3138186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개발 도구</a:t>
            </a:r>
            <a:endParaRPr lang="en-US" altLang="ko-KR" sz="20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604426E-CD32-40DF-A9EE-DE8D8CE05A87}"/>
              </a:ext>
            </a:extLst>
          </p:cNvPr>
          <p:cNvSpPr txBox="1"/>
          <p:nvPr/>
        </p:nvSpPr>
        <p:spPr>
          <a:xfrm>
            <a:off x="10881613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개발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744DE-E9DC-4413-A5F0-E0ED679F8149}"/>
              </a:ext>
            </a:extLst>
          </p:cNvPr>
          <p:cNvSpPr txBox="1"/>
          <p:nvPr/>
        </p:nvSpPr>
        <p:spPr>
          <a:xfrm>
            <a:off x="4667799" y="1324654"/>
            <a:ext cx="3500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kern="0" dirty="0"/>
              <a:t>소프트웨어 개발 환경</a:t>
            </a:r>
            <a:endParaRPr lang="ko-KR" altLang="en-US" sz="2200" kern="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3990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4296217" y="380585"/>
            <a:ext cx="7488545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24879" y="380585"/>
            <a:ext cx="6518225" cy="1289154"/>
          </a:xfrm>
          <a:prstGeom prst="roundRect">
            <a:avLst>
              <a:gd name="adj" fmla="val 50000"/>
            </a:avLst>
          </a:prstGeom>
          <a:solidFill>
            <a:srgbClr val="9AD3F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688525" y="504253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9AD3FE"/>
                </a:solidFill>
              </a:rPr>
              <a:t>01</a:t>
            </a:r>
            <a:endParaRPr lang="ko-KR" altLang="en-US" sz="3600" b="1" dirty="0">
              <a:solidFill>
                <a:srgbClr val="9AD3F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66536" y="1942061"/>
            <a:ext cx="6518225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95198" y="1942061"/>
            <a:ext cx="6937955" cy="1289154"/>
          </a:xfrm>
          <a:prstGeom prst="roundRect">
            <a:avLst>
              <a:gd name="adj" fmla="val 50000"/>
            </a:avLst>
          </a:prstGeom>
          <a:solidFill>
            <a:srgbClr val="A78EF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658844" y="2065729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A78EF1"/>
                </a:solidFill>
              </a:rPr>
              <a:t>02</a:t>
            </a:r>
            <a:endParaRPr lang="ko-KR" altLang="en-US" sz="3600" b="1" dirty="0">
              <a:solidFill>
                <a:srgbClr val="A78EF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86265" y="3458569"/>
            <a:ext cx="6098498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14926" y="3458569"/>
            <a:ext cx="7162045" cy="1289154"/>
          </a:xfrm>
          <a:prstGeom prst="roundRect">
            <a:avLst>
              <a:gd name="adj" fmla="val 50000"/>
            </a:avLst>
          </a:prstGeom>
          <a:solidFill>
            <a:srgbClr val="AAECF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78572" y="3582237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AAECFE"/>
                </a:solidFill>
              </a:rPr>
              <a:t>03</a:t>
            </a:r>
            <a:endParaRPr lang="ko-KR" altLang="en-US" sz="3600" b="1" dirty="0">
              <a:solidFill>
                <a:srgbClr val="AAECF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93988" y="373394"/>
            <a:ext cx="4118843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1.</a:t>
            </a:r>
            <a:r>
              <a:rPr lang="ko-KR" altLang="en-US" b="1" dirty="0"/>
              <a:t>팀 소개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1.1 </a:t>
            </a:r>
            <a:r>
              <a:rPr lang="ko-KR" altLang="en-US" sz="1600" dirty="0"/>
              <a:t>팀 멤버 소개</a:t>
            </a:r>
            <a:r>
              <a:rPr lang="en-US" altLang="ko-KR" sz="1600" dirty="0"/>
              <a:t> </a:t>
            </a:r>
            <a:r>
              <a:rPr lang="ko-KR" altLang="en-US" sz="1600" dirty="0"/>
              <a:t>및 역할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1.2 </a:t>
            </a:r>
            <a:r>
              <a:rPr lang="ko-KR" altLang="en-US" sz="1600" dirty="0"/>
              <a:t>멤버 각자의 의지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930694" y="1932385"/>
            <a:ext cx="2905368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2.</a:t>
            </a:r>
            <a:r>
              <a:rPr lang="ko-KR" altLang="en-US" b="1" dirty="0"/>
              <a:t>프로젝트 소개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2.1 </a:t>
            </a:r>
            <a:r>
              <a:rPr lang="ko-KR" altLang="en-US" sz="1600" dirty="0"/>
              <a:t>프로젝트 주제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2.2 </a:t>
            </a:r>
            <a:r>
              <a:rPr lang="ko-KR" altLang="en-US" sz="1600" dirty="0"/>
              <a:t>프로젝트 주제 선정 사유</a:t>
            </a:r>
            <a:endParaRPr lang="en-US" altLang="ko-KR" sz="16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54701" y="5020045"/>
            <a:ext cx="7530060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483363" y="5020045"/>
            <a:ext cx="6518225" cy="1289154"/>
          </a:xfrm>
          <a:prstGeom prst="roundRect">
            <a:avLst>
              <a:gd name="adj" fmla="val 50000"/>
            </a:avLst>
          </a:prstGeom>
          <a:solidFill>
            <a:srgbClr val="879D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647008" y="5143713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A7AEF3"/>
                </a:solidFill>
              </a:rPr>
              <a:t>04</a:t>
            </a:r>
            <a:endParaRPr lang="ko-KR" altLang="en-US" sz="3600" b="1" dirty="0">
              <a:solidFill>
                <a:srgbClr val="A7AEF3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21647" y="5011782"/>
            <a:ext cx="2174354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/>
              <a:t>4. </a:t>
            </a:r>
            <a:r>
              <a:rPr lang="ko-KR" altLang="en-US" b="1" dirty="0"/>
              <a:t>개발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4.1 </a:t>
            </a:r>
            <a:r>
              <a:rPr lang="ko-KR" altLang="en-US" sz="1600" dirty="0"/>
              <a:t>개발 절차 모형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4.2 </a:t>
            </a:r>
            <a:r>
              <a:rPr lang="ko-KR" altLang="en-US" sz="1600" dirty="0"/>
              <a:t>개발 일정</a:t>
            </a:r>
            <a:endParaRPr lang="en-US" altLang="ko-KR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407239" y="2905780"/>
            <a:ext cx="2956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&lt;CONTENT&gt;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5BED86-C5C3-48CE-9CE8-A948C697ED55}"/>
              </a:ext>
            </a:extLst>
          </p:cNvPr>
          <p:cNvSpPr/>
          <p:nvPr/>
        </p:nvSpPr>
        <p:spPr>
          <a:xfrm>
            <a:off x="5289376" y="3478692"/>
            <a:ext cx="4118843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3.</a:t>
            </a:r>
            <a:r>
              <a:rPr lang="ko-KR" altLang="en-US" b="1" dirty="0"/>
              <a:t> 프로젝트 기술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3.1 </a:t>
            </a:r>
            <a:r>
              <a:rPr lang="ko-KR" altLang="en-US" sz="1600" dirty="0"/>
              <a:t>선행기술 조사 분석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3.2 </a:t>
            </a:r>
            <a:r>
              <a:rPr lang="ko-KR" altLang="en-US" sz="1600" dirty="0"/>
              <a:t>주요기능 도출</a:t>
            </a:r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74323-C380-4F62-ADBB-41802EC3EEDA}"/>
              </a:ext>
            </a:extLst>
          </p:cNvPr>
          <p:cNvSpPr txBox="1"/>
          <p:nvPr/>
        </p:nvSpPr>
        <p:spPr>
          <a:xfrm>
            <a:off x="7658749" y="3851099"/>
            <a:ext cx="35302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3.3 </a:t>
            </a:r>
            <a:r>
              <a:rPr lang="ko-KR" altLang="en-US" sz="1600" dirty="0"/>
              <a:t>오픈소스 활용 방안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3.4 </a:t>
            </a:r>
            <a:r>
              <a:rPr lang="ko-KR" altLang="en-US" sz="1600" dirty="0"/>
              <a:t>키워드 선정 사유</a:t>
            </a:r>
          </a:p>
          <a:p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8A2B0-CB61-4371-AAD3-367BC2DE4F9A}"/>
              </a:ext>
            </a:extLst>
          </p:cNvPr>
          <p:cNvSpPr txBox="1"/>
          <p:nvPr/>
        </p:nvSpPr>
        <p:spPr>
          <a:xfrm>
            <a:off x="7836062" y="2349994"/>
            <a:ext cx="246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2.3</a:t>
            </a:r>
            <a:r>
              <a:rPr lang="ko-KR" altLang="en-US" sz="1600" dirty="0"/>
              <a:t>프로젝트 요약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51715-298E-49B3-B378-A57A929BBCF7}"/>
              </a:ext>
            </a:extLst>
          </p:cNvPr>
          <p:cNvSpPr txBox="1"/>
          <p:nvPr/>
        </p:nvSpPr>
        <p:spPr>
          <a:xfrm>
            <a:off x="6696373" y="5495344"/>
            <a:ext cx="1924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4.3 </a:t>
            </a:r>
            <a:r>
              <a:rPr lang="ko-KR" altLang="en-US" sz="1600" dirty="0"/>
              <a:t>개발 환경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273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811981" y="363897"/>
            <a:ext cx="5654118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dirty="0"/>
              <a:t>팀 멤버 소개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및 역할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1.1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07697D-38BC-464B-8DDE-0720BD7B9178}"/>
              </a:ext>
            </a:extLst>
          </p:cNvPr>
          <p:cNvSpPr/>
          <p:nvPr/>
        </p:nvSpPr>
        <p:spPr>
          <a:xfrm>
            <a:off x="510648" y="1668350"/>
            <a:ext cx="5360554" cy="2212785"/>
          </a:xfrm>
          <a:prstGeom prst="rect">
            <a:avLst/>
          </a:prstGeom>
          <a:solidFill>
            <a:srgbClr val="9AD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B86E55-9504-4D33-9A14-5130D61B29C8}"/>
              </a:ext>
            </a:extLst>
          </p:cNvPr>
          <p:cNvSpPr/>
          <p:nvPr/>
        </p:nvSpPr>
        <p:spPr>
          <a:xfrm>
            <a:off x="6096000" y="1668350"/>
            <a:ext cx="5360554" cy="2212785"/>
          </a:xfrm>
          <a:prstGeom prst="rect">
            <a:avLst/>
          </a:prstGeom>
          <a:solidFill>
            <a:srgbClr val="9AD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62B510-CBFE-47CF-9307-D5FD5372DC96}"/>
              </a:ext>
            </a:extLst>
          </p:cNvPr>
          <p:cNvSpPr/>
          <p:nvPr/>
        </p:nvSpPr>
        <p:spPr>
          <a:xfrm>
            <a:off x="3415723" y="4228831"/>
            <a:ext cx="5360554" cy="2212785"/>
          </a:xfrm>
          <a:prstGeom prst="rect">
            <a:avLst/>
          </a:prstGeom>
          <a:solidFill>
            <a:srgbClr val="9AD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B09E811-45BD-4B5A-A77C-104C0A6DB594}"/>
              </a:ext>
            </a:extLst>
          </p:cNvPr>
          <p:cNvGrpSpPr/>
          <p:nvPr/>
        </p:nvGrpSpPr>
        <p:grpSpPr>
          <a:xfrm>
            <a:off x="880831" y="1983310"/>
            <a:ext cx="1332308" cy="1306032"/>
            <a:chOff x="4219495" y="1952864"/>
            <a:chExt cx="1213018" cy="1213018"/>
          </a:xfrm>
          <a:solidFill>
            <a:srgbClr val="FFFFFF"/>
          </a:solidFill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B6D95EB-5B41-484D-BB6E-CD77B44C1CDD}"/>
                </a:ext>
              </a:extLst>
            </p:cNvPr>
            <p:cNvSpPr/>
            <p:nvPr/>
          </p:nvSpPr>
          <p:spPr>
            <a:xfrm>
              <a:off x="4219495" y="1952864"/>
              <a:ext cx="1213018" cy="121301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759AA652-320A-4901-B762-C495F2A7B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053" y="2149422"/>
              <a:ext cx="819901" cy="819901"/>
            </a:xfrm>
            <a:prstGeom prst="rect">
              <a:avLst/>
            </a:prstGeom>
            <a:grpFill/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6AF878D-C4C6-4E17-8489-14C2A2B09A45}"/>
              </a:ext>
            </a:extLst>
          </p:cNvPr>
          <p:cNvGrpSpPr/>
          <p:nvPr/>
        </p:nvGrpSpPr>
        <p:grpSpPr>
          <a:xfrm>
            <a:off x="6509772" y="1983310"/>
            <a:ext cx="1332308" cy="1306032"/>
            <a:chOff x="4219495" y="1952864"/>
            <a:chExt cx="1213018" cy="121301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646CC9E-A1FE-41FD-862A-C4BDB8646FA3}"/>
                </a:ext>
              </a:extLst>
            </p:cNvPr>
            <p:cNvSpPr/>
            <p:nvPr/>
          </p:nvSpPr>
          <p:spPr>
            <a:xfrm>
              <a:off x="4219495" y="1952864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BFD3DDFD-37BD-4C1B-A267-8FCE93E63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053" y="2149422"/>
              <a:ext cx="819901" cy="819901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53B8934-2B74-4B91-B052-7EA37AF380C1}"/>
              </a:ext>
            </a:extLst>
          </p:cNvPr>
          <p:cNvGrpSpPr/>
          <p:nvPr/>
        </p:nvGrpSpPr>
        <p:grpSpPr>
          <a:xfrm>
            <a:off x="3836314" y="4682207"/>
            <a:ext cx="1332308" cy="1306032"/>
            <a:chOff x="4219495" y="1952864"/>
            <a:chExt cx="1213018" cy="1213018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E4F098D-4755-4D2D-B1BF-86E76275E5B2}"/>
                </a:ext>
              </a:extLst>
            </p:cNvPr>
            <p:cNvSpPr/>
            <p:nvPr/>
          </p:nvSpPr>
          <p:spPr>
            <a:xfrm>
              <a:off x="4219495" y="1952864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36EC985-3BD1-4611-A182-41BD77921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053" y="2149422"/>
              <a:ext cx="819901" cy="819901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6584E7-DD5C-4C07-A5EF-BF1B98284F83}"/>
              </a:ext>
            </a:extLst>
          </p:cNvPr>
          <p:cNvSpPr/>
          <p:nvPr/>
        </p:nvSpPr>
        <p:spPr>
          <a:xfrm>
            <a:off x="2736223" y="1932409"/>
            <a:ext cx="2739889" cy="2069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팀장 </a:t>
            </a:r>
            <a:r>
              <a:rPr lang="en-US" altLang="ko-KR" b="1" dirty="0"/>
              <a:t>: </a:t>
            </a:r>
            <a:r>
              <a:rPr lang="ko-KR" altLang="en-US" b="1" dirty="0"/>
              <a:t>김지혜</a:t>
            </a:r>
            <a:endParaRPr lang="en-US" altLang="ko-KR" b="1" dirty="0"/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미팅 회의 관리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일정 관리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데이터 관리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디폴트 프로그램 개발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00B79E-2A66-420E-B21C-EB2DC2302EB8}"/>
              </a:ext>
            </a:extLst>
          </p:cNvPr>
          <p:cNvSpPr/>
          <p:nvPr/>
        </p:nvSpPr>
        <p:spPr>
          <a:xfrm>
            <a:off x="8338930" y="1932409"/>
            <a:ext cx="2620773" cy="2069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팀원 </a:t>
            </a:r>
            <a:r>
              <a:rPr lang="en-US" altLang="ko-KR" b="1" dirty="0"/>
              <a:t>: </a:t>
            </a:r>
            <a:r>
              <a:rPr lang="ko-KR" altLang="en-US" b="1" dirty="0"/>
              <a:t>정해경</a:t>
            </a:r>
            <a:endParaRPr lang="en-US" altLang="ko-KR" b="1" dirty="0"/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 관리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모션 학습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디폴트 프로그램 개발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기술 분석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13950C-D60B-4460-AA09-13AA04701671}"/>
              </a:ext>
            </a:extLst>
          </p:cNvPr>
          <p:cNvSpPr/>
          <p:nvPr/>
        </p:nvSpPr>
        <p:spPr>
          <a:xfrm>
            <a:off x="5528934" y="4471909"/>
            <a:ext cx="3463231" cy="2069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팀원 </a:t>
            </a:r>
            <a:r>
              <a:rPr lang="en-US" altLang="ko-KR" b="1" dirty="0"/>
              <a:t>: </a:t>
            </a:r>
            <a:r>
              <a:rPr lang="ko-KR" altLang="en-US" b="1" dirty="0"/>
              <a:t>박정은</a:t>
            </a:r>
            <a:endParaRPr lang="en-US" altLang="ko-KR" b="1" dirty="0"/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문서 관리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-UI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모션 인식 카메라 연동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디폴트 프로그램 개발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25BF1-AFC9-4E3D-9546-87EFC7F0A08C}"/>
              </a:ext>
            </a:extLst>
          </p:cNvPr>
          <p:cNvSpPr txBox="1"/>
          <p:nvPr/>
        </p:nvSpPr>
        <p:spPr>
          <a:xfrm>
            <a:off x="10581707" y="6494007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팀 소개</a:t>
            </a:r>
          </a:p>
        </p:txBody>
      </p:sp>
    </p:spTree>
    <p:extLst>
      <p:ext uri="{BB962C8B-B14F-4D97-AF65-F5344CB8AC3E}">
        <p14:creationId xmlns:p14="http://schemas.microsoft.com/office/powerpoint/2010/main" val="283138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811981" y="363897"/>
            <a:ext cx="37895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프로젝트 주제</a:t>
            </a:r>
            <a:endParaRPr lang="en-US" altLang="ko-KR" sz="16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2.1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pic>
        <p:nvPicPr>
          <p:cNvPr id="5" name="그림 4" descr="전자기기, 컴퓨터, 화면, 모니터이(가) 표시된 사진&#10;&#10;자동 생성된 설명">
            <a:extLst>
              <a:ext uri="{FF2B5EF4-FFF2-40B4-BE49-F238E27FC236}">
                <a16:creationId xmlns:a16="http://schemas.microsoft.com/office/drawing/2014/main" id="{087C30EB-7ABD-4DFC-B947-1095FAD9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4" y="2526223"/>
            <a:ext cx="4690012" cy="3063256"/>
          </a:xfrm>
          <a:prstGeom prst="rect">
            <a:avLst/>
          </a:prstGeom>
        </p:spPr>
      </p:pic>
      <p:pic>
        <p:nvPicPr>
          <p:cNvPr id="7" name="그림 6" descr="앉아있는, 컴퓨터, 테이블, 모니터이(가) 표시된 사진&#10;&#10;자동 생성된 설명">
            <a:extLst>
              <a:ext uri="{FF2B5EF4-FFF2-40B4-BE49-F238E27FC236}">
                <a16:creationId xmlns:a16="http://schemas.microsoft.com/office/drawing/2014/main" id="{50C8152A-33E3-49F2-AB71-E795431AD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25" y="1244572"/>
            <a:ext cx="5199981" cy="481099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8C5D475-C070-4219-A5F5-7591D3667C38}"/>
              </a:ext>
            </a:extLst>
          </p:cNvPr>
          <p:cNvSpPr/>
          <p:nvPr/>
        </p:nvSpPr>
        <p:spPr>
          <a:xfrm>
            <a:off x="5339166" y="3429000"/>
            <a:ext cx="1650570" cy="655372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5BADA-BBE9-4EF8-9629-37A16942BCB1}"/>
              </a:ext>
            </a:extLst>
          </p:cNvPr>
          <p:cNvSpPr txBox="1"/>
          <p:nvPr/>
        </p:nvSpPr>
        <p:spPr>
          <a:xfrm>
            <a:off x="5401923" y="3115158"/>
            <a:ext cx="123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control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B46DA8-280F-4933-947E-2202951A6BCB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326034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BB2280D-E835-4973-BC5B-E2B8409DCC71}"/>
              </a:ext>
            </a:extLst>
          </p:cNvPr>
          <p:cNvSpPr/>
          <p:nvPr/>
        </p:nvSpPr>
        <p:spPr>
          <a:xfrm>
            <a:off x="669012" y="4895307"/>
            <a:ext cx="5453004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dirty="0" err="1">
                <a:latin typeface="+mj-lt"/>
                <a:ea typeface="+mj-ea"/>
                <a:cs typeface="+mj-cs"/>
              </a:rPr>
              <a:t>Untact</a:t>
            </a:r>
            <a:r>
              <a:rPr lang="ko-KR" altLang="en-US" sz="3200" b="1" dirty="0">
                <a:latin typeface="+mj-lt"/>
                <a:ea typeface="+mj-ea"/>
                <a:cs typeface="+mj-cs"/>
              </a:rPr>
              <a:t> 소비 증가   </a:t>
            </a:r>
            <a:endParaRPr lang="en-US" altLang="ko-KR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2DFB72-D909-435B-8558-98660C177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48" y="1841023"/>
            <a:ext cx="3529109" cy="33384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26F457-89D0-48FD-887B-762119D06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64" y="1841023"/>
            <a:ext cx="3526424" cy="3472501"/>
          </a:xfrm>
          <a:prstGeom prst="rect">
            <a:avLst/>
          </a:prstGeom>
        </p:spPr>
      </p:pic>
      <p:pic>
        <p:nvPicPr>
          <p:cNvPr id="8" name="그림 7" descr="앉아있는, 표지판, 꽃, 중지이(가) 표시된 사진&#10;&#10;자동 생성된 설명">
            <a:extLst>
              <a:ext uri="{FF2B5EF4-FFF2-40B4-BE49-F238E27FC236}">
                <a16:creationId xmlns:a16="http://schemas.microsoft.com/office/drawing/2014/main" id="{6635C61F-CD4A-4703-8E66-11FDFE830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416" y="2537738"/>
            <a:ext cx="3553968" cy="207906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2.2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98C957-583A-4DDE-AEAC-177EC5F7C5F0}"/>
              </a:ext>
            </a:extLst>
          </p:cNvPr>
          <p:cNvSpPr/>
          <p:nvPr/>
        </p:nvSpPr>
        <p:spPr>
          <a:xfrm>
            <a:off x="1754735" y="363897"/>
            <a:ext cx="37895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프로젝트 선정 사유</a:t>
            </a:r>
            <a:endParaRPr lang="en-US" altLang="ko-KR" sz="2800" b="1" kern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9BDD0F-5EF3-47CC-AAF7-42B7B1BABB3B}"/>
              </a:ext>
            </a:extLst>
          </p:cNvPr>
          <p:cNvSpPr txBox="1"/>
          <p:nvPr/>
        </p:nvSpPr>
        <p:spPr>
          <a:xfrm>
            <a:off x="6716066" y="5415773"/>
            <a:ext cx="5374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Touchless </a:t>
            </a:r>
            <a:r>
              <a:rPr lang="ko-KR" altLang="en-US" sz="3200" b="1" dirty="0"/>
              <a:t>기술 주목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5BD6C5F-0262-4114-812A-1A1AAA7601B8}"/>
              </a:ext>
            </a:extLst>
          </p:cNvPr>
          <p:cNvSpPr/>
          <p:nvPr/>
        </p:nvSpPr>
        <p:spPr>
          <a:xfrm>
            <a:off x="5220057" y="5582146"/>
            <a:ext cx="1203649" cy="2723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5AFA08-DC3C-4F12-B3F1-B70BCA01227D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35552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11696" y="363897"/>
            <a:ext cx="37895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프로젝트 요약</a:t>
            </a:r>
            <a:endParaRPr lang="ko-KR" altLang="en-US" sz="9600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2.3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1BB714-D4A5-4966-9188-540215DC0653}"/>
              </a:ext>
            </a:extLst>
          </p:cNvPr>
          <p:cNvGrpSpPr/>
          <p:nvPr/>
        </p:nvGrpSpPr>
        <p:grpSpPr>
          <a:xfrm>
            <a:off x="586034" y="1463715"/>
            <a:ext cx="542606" cy="520788"/>
            <a:chOff x="8004991" y="1993076"/>
            <a:chExt cx="834663" cy="834663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93C15410-C4C1-4735-8663-FBD518662CD5}"/>
                </a:ext>
              </a:extLst>
            </p:cNvPr>
            <p:cNvSpPr/>
            <p:nvPr/>
          </p:nvSpPr>
          <p:spPr>
            <a:xfrm>
              <a:off x="8004991" y="1993076"/>
              <a:ext cx="834663" cy="834663"/>
            </a:xfrm>
            <a:prstGeom prst="ellipse">
              <a:avLst/>
            </a:prstGeom>
            <a:solidFill>
              <a:srgbClr val="87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41">
              <a:extLst>
                <a:ext uri="{FF2B5EF4-FFF2-40B4-BE49-F238E27FC236}">
                  <a16:creationId xmlns:a16="http://schemas.microsoft.com/office/drawing/2014/main" id="{F9CD446C-6E0E-43A8-A837-8F6EE28087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115816" y="2161216"/>
              <a:ext cx="503215" cy="503550"/>
              <a:chOff x="4388" y="2708"/>
              <a:chExt cx="1500" cy="1501"/>
            </a:xfrm>
          </p:grpSpPr>
          <p:sp>
            <p:nvSpPr>
              <p:cNvPr id="134" name="Freeform 42">
                <a:extLst>
                  <a:ext uri="{FF2B5EF4-FFF2-40B4-BE49-F238E27FC236}">
                    <a16:creationId xmlns:a16="http://schemas.microsoft.com/office/drawing/2014/main" id="{89D00ECB-D050-4021-9725-FFFFF1EBDB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88" y="2709"/>
                <a:ext cx="750" cy="1500"/>
              </a:xfrm>
              <a:custGeom>
                <a:avLst/>
                <a:gdLst>
                  <a:gd name="T0" fmla="*/ 4501 w 4501"/>
                  <a:gd name="T1" fmla="*/ 282 h 9004"/>
                  <a:gd name="T2" fmla="*/ 3874 w 4501"/>
                  <a:gd name="T3" fmla="*/ 50 h 9004"/>
                  <a:gd name="T4" fmla="*/ 3769 w 4501"/>
                  <a:gd name="T5" fmla="*/ 353 h 9004"/>
                  <a:gd name="T6" fmla="*/ 3431 w 4501"/>
                  <a:gd name="T7" fmla="*/ 127 h 9004"/>
                  <a:gd name="T8" fmla="*/ 2729 w 4501"/>
                  <a:gd name="T9" fmla="*/ 675 h 9004"/>
                  <a:gd name="T10" fmla="*/ 2883 w 4501"/>
                  <a:gd name="T11" fmla="*/ 310 h 9004"/>
                  <a:gd name="T12" fmla="*/ 2729 w 4501"/>
                  <a:gd name="T13" fmla="*/ 675 h 9004"/>
                  <a:gd name="T14" fmla="*/ 2300 w 4501"/>
                  <a:gd name="T15" fmla="*/ 580 h 9004"/>
                  <a:gd name="T16" fmla="*/ 2402 w 4501"/>
                  <a:gd name="T17" fmla="*/ 843 h 9004"/>
                  <a:gd name="T18" fmla="*/ 1632 w 4501"/>
                  <a:gd name="T19" fmla="*/ 1042 h 9004"/>
                  <a:gd name="T20" fmla="*/ 1814 w 4501"/>
                  <a:gd name="T21" fmla="*/ 1253 h 9004"/>
                  <a:gd name="T22" fmla="*/ 1617 w 4501"/>
                  <a:gd name="T23" fmla="*/ 1421 h 9004"/>
                  <a:gd name="T24" fmla="*/ 886 w 4501"/>
                  <a:gd name="T25" fmla="*/ 1824 h 9004"/>
                  <a:gd name="T26" fmla="*/ 1069 w 4501"/>
                  <a:gd name="T27" fmla="*/ 2041 h 9004"/>
                  <a:gd name="T28" fmla="*/ 641 w 4501"/>
                  <a:gd name="T29" fmla="*/ 2188 h 9004"/>
                  <a:gd name="T30" fmla="*/ 820 w 4501"/>
                  <a:gd name="T31" fmla="*/ 2443 h 9004"/>
                  <a:gd name="T32" fmla="*/ 319 w 4501"/>
                  <a:gd name="T33" fmla="*/ 2833 h 9004"/>
                  <a:gd name="T34" fmla="*/ 631 w 4501"/>
                  <a:gd name="T35" fmla="*/ 2807 h 9004"/>
                  <a:gd name="T36" fmla="*/ 127 w 4501"/>
                  <a:gd name="T37" fmla="*/ 3447 h 9004"/>
                  <a:gd name="T38" fmla="*/ 464 w 4501"/>
                  <a:gd name="T39" fmla="*/ 3250 h 9004"/>
                  <a:gd name="T40" fmla="*/ 309 w 4501"/>
                  <a:gd name="T41" fmla="*/ 4052 h 9004"/>
                  <a:gd name="T42" fmla="*/ 351 w 4501"/>
                  <a:gd name="T43" fmla="*/ 3785 h 9004"/>
                  <a:gd name="T44" fmla="*/ 309 w 4501"/>
                  <a:gd name="T45" fmla="*/ 4052 h 9004"/>
                  <a:gd name="T46" fmla="*/ 282 w 4501"/>
                  <a:gd name="T47" fmla="*/ 4333 h 9004"/>
                  <a:gd name="T48" fmla="*/ 56 w 4501"/>
                  <a:gd name="T49" fmla="*/ 5191 h 9004"/>
                  <a:gd name="T50" fmla="*/ 309 w 4501"/>
                  <a:gd name="T51" fmla="*/ 4882 h 9004"/>
                  <a:gd name="T52" fmla="*/ 56 w 4501"/>
                  <a:gd name="T53" fmla="*/ 5191 h 9004"/>
                  <a:gd name="T54" fmla="*/ 98 w 4501"/>
                  <a:gd name="T55" fmla="*/ 5473 h 9004"/>
                  <a:gd name="T56" fmla="*/ 450 w 4501"/>
                  <a:gd name="T57" fmla="*/ 5684 h 9004"/>
                  <a:gd name="T58" fmla="*/ 283 w 4501"/>
                  <a:gd name="T59" fmla="*/ 6101 h 9004"/>
                  <a:gd name="T60" fmla="*/ 603 w 4501"/>
                  <a:gd name="T61" fmla="*/ 6127 h 9004"/>
                  <a:gd name="T62" fmla="*/ 593 w 4501"/>
                  <a:gd name="T63" fmla="*/ 6746 h 9004"/>
                  <a:gd name="T64" fmla="*/ 809 w 4501"/>
                  <a:gd name="T65" fmla="*/ 6549 h 9004"/>
                  <a:gd name="T66" fmla="*/ 928 w 4501"/>
                  <a:gd name="T67" fmla="*/ 7233 h 9004"/>
                  <a:gd name="T68" fmla="*/ 1068 w 4501"/>
                  <a:gd name="T69" fmla="*/ 6947 h 9004"/>
                  <a:gd name="T70" fmla="*/ 1350 w 4501"/>
                  <a:gd name="T71" fmla="*/ 7723 h 9004"/>
                  <a:gd name="T72" fmla="*/ 1364 w 4501"/>
                  <a:gd name="T73" fmla="*/ 7330 h 9004"/>
                  <a:gd name="T74" fmla="*/ 1350 w 4501"/>
                  <a:gd name="T75" fmla="*/ 7723 h 9004"/>
                  <a:gd name="T76" fmla="*/ 1575 w 4501"/>
                  <a:gd name="T77" fmla="*/ 7921 h 9004"/>
                  <a:gd name="T78" fmla="*/ 2278 w 4501"/>
                  <a:gd name="T79" fmla="*/ 8413 h 9004"/>
                  <a:gd name="T80" fmla="*/ 2180 w 4501"/>
                  <a:gd name="T81" fmla="*/ 8019 h 9004"/>
                  <a:gd name="T82" fmla="*/ 2419 w 4501"/>
                  <a:gd name="T83" fmla="*/ 8160 h 9004"/>
                  <a:gd name="T84" fmla="*/ 2597 w 4501"/>
                  <a:gd name="T85" fmla="*/ 8598 h 9004"/>
                  <a:gd name="T86" fmla="*/ 2848 w 4501"/>
                  <a:gd name="T87" fmla="*/ 8397 h 9004"/>
                  <a:gd name="T88" fmla="*/ 3207 w 4501"/>
                  <a:gd name="T89" fmla="*/ 8820 h 9004"/>
                  <a:gd name="T90" fmla="*/ 3418 w 4501"/>
                  <a:gd name="T91" fmla="*/ 8596 h 9004"/>
                  <a:gd name="T92" fmla="*/ 3642 w 4501"/>
                  <a:gd name="T93" fmla="*/ 8920 h 9004"/>
                  <a:gd name="T94" fmla="*/ 3924 w 4501"/>
                  <a:gd name="T95" fmla="*/ 8962 h 9004"/>
                  <a:gd name="T96" fmla="*/ 4206 w 4501"/>
                  <a:gd name="T97" fmla="*/ 8989 h 9004"/>
                  <a:gd name="T98" fmla="*/ 4486 w 4501"/>
                  <a:gd name="T99" fmla="*/ 8722 h 9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01" h="9004">
                    <a:moveTo>
                      <a:pt x="4304" y="282"/>
                    </a:moveTo>
                    <a:lnTo>
                      <a:pt x="4290" y="0"/>
                    </a:lnTo>
                    <a:lnTo>
                      <a:pt x="4501" y="0"/>
                    </a:lnTo>
                    <a:lnTo>
                      <a:pt x="4501" y="282"/>
                    </a:lnTo>
                    <a:lnTo>
                      <a:pt x="4304" y="282"/>
                    </a:lnTo>
                    <a:close/>
                    <a:moveTo>
                      <a:pt x="3769" y="353"/>
                    </a:moveTo>
                    <a:lnTo>
                      <a:pt x="3727" y="71"/>
                    </a:lnTo>
                    <a:lnTo>
                      <a:pt x="3874" y="50"/>
                    </a:lnTo>
                    <a:lnTo>
                      <a:pt x="4008" y="29"/>
                    </a:lnTo>
                    <a:lnTo>
                      <a:pt x="4037" y="310"/>
                    </a:lnTo>
                    <a:lnTo>
                      <a:pt x="3896" y="331"/>
                    </a:lnTo>
                    <a:lnTo>
                      <a:pt x="3769" y="353"/>
                    </a:lnTo>
                    <a:close/>
                    <a:moveTo>
                      <a:pt x="3235" y="479"/>
                    </a:moveTo>
                    <a:lnTo>
                      <a:pt x="3151" y="211"/>
                    </a:lnTo>
                    <a:lnTo>
                      <a:pt x="3291" y="169"/>
                    </a:lnTo>
                    <a:lnTo>
                      <a:pt x="3431" y="127"/>
                    </a:lnTo>
                    <a:lnTo>
                      <a:pt x="3502" y="395"/>
                    </a:lnTo>
                    <a:lnTo>
                      <a:pt x="3368" y="437"/>
                    </a:lnTo>
                    <a:lnTo>
                      <a:pt x="3235" y="479"/>
                    </a:lnTo>
                    <a:close/>
                    <a:moveTo>
                      <a:pt x="2729" y="675"/>
                    </a:moveTo>
                    <a:lnTo>
                      <a:pt x="2616" y="422"/>
                    </a:lnTo>
                    <a:lnTo>
                      <a:pt x="2681" y="391"/>
                    </a:lnTo>
                    <a:lnTo>
                      <a:pt x="2819" y="333"/>
                    </a:lnTo>
                    <a:lnTo>
                      <a:pt x="2883" y="310"/>
                    </a:lnTo>
                    <a:lnTo>
                      <a:pt x="2982" y="564"/>
                    </a:lnTo>
                    <a:lnTo>
                      <a:pt x="2919" y="593"/>
                    </a:lnTo>
                    <a:lnTo>
                      <a:pt x="2792" y="646"/>
                    </a:lnTo>
                    <a:lnTo>
                      <a:pt x="2729" y="675"/>
                    </a:lnTo>
                    <a:close/>
                    <a:moveTo>
                      <a:pt x="2250" y="929"/>
                    </a:moveTo>
                    <a:lnTo>
                      <a:pt x="2110" y="690"/>
                    </a:lnTo>
                    <a:lnTo>
                      <a:pt x="2173" y="649"/>
                    </a:lnTo>
                    <a:lnTo>
                      <a:pt x="2300" y="580"/>
                    </a:lnTo>
                    <a:lnTo>
                      <a:pt x="2363" y="549"/>
                    </a:lnTo>
                    <a:lnTo>
                      <a:pt x="2503" y="802"/>
                    </a:lnTo>
                    <a:lnTo>
                      <a:pt x="2467" y="814"/>
                    </a:lnTo>
                    <a:lnTo>
                      <a:pt x="2402" y="843"/>
                    </a:lnTo>
                    <a:lnTo>
                      <a:pt x="2312" y="896"/>
                    </a:lnTo>
                    <a:lnTo>
                      <a:pt x="2250" y="929"/>
                    </a:lnTo>
                    <a:close/>
                    <a:moveTo>
                      <a:pt x="1814" y="1253"/>
                    </a:moveTo>
                    <a:lnTo>
                      <a:pt x="1632" y="1042"/>
                    </a:lnTo>
                    <a:lnTo>
                      <a:pt x="1744" y="950"/>
                    </a:lnTo>
                    <a:lnTo>
                      <a:pt x="1857" y="859"/>
                    </a:lnTo>
                    <a:lnTo>
                      <a:pt x="2025" y="1084"/>
                    </a:lnTo>
                    <a:lnTo>
                      <a:pt x="1814" y="1253"/>
                    </a:lnTo>
                    <a:close/>
                    <a:moveTo>
                      <a:pt x="1421" y="1619"/>
                    </a:moveTo>
                    <a:lnTo>
                      <a:pt x="1210" y="1421"/>
                    </a:lnTo>
                    <a:lnTo>
                      <a:pt x="1421" y="1210"/>
                    </a:lnTo>
                    <a:lnTo>
                      <a:pt x="1617" y="1421"/>
                    </a:lnTo>
                    <a:lnTo>
                      <a:pt x="1421" y="1619"/>
                    </a:lnTo>
                    <a:close/>
                    <a:moveTo>
                      <a:pt x="1069" y="2041"/>
                    </a:moveTo>
                    <a:lnTo>
                      <a:pt x="844" y="1886"/>
                    </a:lnTo>
                    <a:lnTo>
                      <a:pt x="886" y="1824"/>
                    </a:lnTo>
                    <a:lnTo>
                      <a:pt x="976" y="1714"/>
                    </a:lnTo>
                    <a:lnTo>
                      <a:pt x="1026" y="1661"/>
                    </a:lnTo>
                    <a:lnTo>
                      <a:pt x="1237" y="1830"/>
                    </a:lnTo>
                    <a:lnTo>
                      <a:pt x="1069" y="2041"/>
                    </a:lnTo>
                    <a:close/>
                    <a:moveTo>
                      <a:pt x="788" y="2505"/>
                    </a:moveTo>
                    <a:lnTo>
                      <a:pt x="535" y="2378"/>
                    </a:lnTo>
                    <a:lnTo>
                      <a:pt x="568" y="2315"/>
                    </a:lnTo>
                    <a:lnTo>
                      <a:pt x="641" y="2188"/>
                    </a:lnTo>
                    <a:lnTo>
                      <a:pt x="675" y="2125"/>
                    </a:lnTo>
                    <a:lnTo>
                      <a:pt x="915" y="2279"/>
                    </a:lnTo>
                    <a:lnTo>
                      <a:pt x="883" y="2332"/>
                    </a:lnTo>
                    <a:lnTo>
                      <a:pt x="820" y="2443"/>
                    </a:lnTo>
                    <a:lnTo>
                      <a:pt x="788" y="2505"/>
                    </a:lnTo>
                    <a:close/>
                    <a:moveTo>
                      <a:pt x="562" y="2997"/>
                    </a:moveTo>
                    <a:lnTo>
                      <a:pt x="295" y="2898"/>
                    </a:lnTo>
                    <a:lnTo>
                      <a:pt x="319" y="2833"/>
                    </a:lnTo>
                    <a:lnTo>
                      <a:pt x="377" y="2696"/>
                    </a:lnTo>
                    <a:lnTo>
                      <a:pt x="408" y="2631"/>
                    </a:lnTo>
                    <a:lnTo>
                      <a:pt x="661" y="2743"/>
                    </a:lnTo>
                    <a:lnTo>
                      <a:pt x="631" y="2807"/>
                    </a:lnTo>
                    <a:lnTo>
                      <a:pt x="583" y="2933"/>
                    </a:lnTo>
                    <a:lnTo>
                      <a:pt x="562" y="2997"/>
                    </a:lnTo>
                    <a:close/>
                    <a:moveTo>
                      <a:pt x="393" y="3518"/>
                    </a:moveTo>
                    <a:lnTo>
                      <a:pt x="127" y="3447"/>
                    </a:lnTo>
                    <a:lnTo>
                      <a:pt x="146" y="3375"/>
                    </a:lnTo>
                    <a:lnTo>
                      <a:pt x="177" y="3238"/>
                    </a:lnTo>
                    <a:lnTo>
                      <a:pt x="197" y="3165"/>
                    </a:lnTo>
                    <a:lnTo>
                      <a:pt x="464" y="3250"/>
                    </a:lnTo>
                    <a:lnTo>
                      <a:pt x="445" y="3323"/>
                    </a:lnTo>
                    <a:lnTo>
                      <a:pt x="414" y="3454"/>
                    </a:lnTo>
                    <a:lnTo>
                      <a:pt x="393" y="3518"/>
                    </a:lnTo>
                    <a:close/>
                    <a:moveTo>
                      <a:pt x="309" y="4052"/>
                    </a:moveTo>
                    <a:lnTo>
                      <a:pt x="28" y="4024"/>
                    </a:lnTo>
                    <a:lnTo>
                      <a:pt x="50" y="3876"/>
                    </a:lnTo>
                    <a:lnTo>
                      <a:pt x="71" y="3742"/>
                    </a:lnTo>
                    <a:lnTo>
                      <a:pt x="351" y="3785"/>
                    </a:lnTo>
                    <a:lnTo>
                      <a:pt x="332" y="3856"/>
                    </a:lnTo>
                    <a:lnTo>
                      <a:pt x="315" y="3957"/>
                    </a:lnTo>
                    <a:lnTo>
                      <a:pt x="310" y="4020"/>
                    </a:lnTo>
                    <a:lnTo>
                      <a:pt x="309" y="4052"/>
                    </a:lnTo>
                    <a:close/>
                    <a:moveTo>
                      <a:pt x="0" y="4600"/>
                    </a:moveTo>
                    <a:lnTo>
                      <a:pt x="0" y="4502"/>
                    </a:lnTo>
                    <a:lnTo>
                      <a:pt x="0" y="4320"/>
                    </a:lnTo>
                    <a:lnTo>
                      <a:pt x="282" y="4333"/>
                    </a:lnTo>
                    <a:lnTo>
                      <a:pt x="282" y="4502"/>
                    </a:lnTo>
                    <a:lnTo>
                      <a:pt x="282" y="4600"/>
                    </a:lnTo>
                    <a:lnTo>
                      <a:pt x="0" y="4600"/>
                    </a:lnTo>
                    <a:close/>
                    <a:moveTo>
                      <a:pt x="56" y="5191"/>
                    </a:moveTo>
                    <a:lnTo>
                      <a:pt x="45" y="5117"/>
                    </a:lnTo>
                    <a:lnTo>
                      <a:pt x="30" y="4975"/>
                    </a:lnTo>
                    <a:lnTo>
                      <a:pt x="28" y="4910"/>
                    </a:lnTo>
                    <a:lnTo>
                      <a:pt x="309" y="4882"/>
                    </a:lnTo>
                    <a:lnTo>
                      <a:pt x="319" y="4947"/>
                    </a:lnTo>
                    <a:lnTo>
                      <a:pt x="329" y="5085"/>
                    </a:lnTo>
                    <a:lnTo>
                      <a:pt x="338" y="5149"/>
                    </a:lnTo>
                    <a:lnTo>
                      <a:pt x="56" y="5191"/>
                    </a:lnTo>
                    <a:close/>
                    <a:moveTo>
                      <a:pt x="169" y="5754"/>
                    </a:moveTo>
                    <a:lnTo>
                      <a:pt x="148" y="5682"/>
                    </a:lnTo>
                    <a:lnTo>
                      <a:pt x="111" y="5545"/>
                    </a:lnTo>
                    <a:lnTo>
                      <a:pt x="98" y="5473"/>
                    </a:lnTo>
                    <a:lnTo>
                      <a:pt x="380" y="5417"/>
                    </a:lnTo>
                    <a:lnTo>
                      <a:pt x="392" y="5481"/>
                    </a:lnTo>
                    <a:lnTo>
                      <a:pt x="429" y="5618"/>
                    </a:lnTo>
                    <a:lnTo>
                      <a:pt x="450" y="5684"/>
                    </a:lnTo>
                    <a:lnTo>
                      <a:pt x="169" y="5754"/>
                    </a:lnTo>
                    <a:close/>
                    <a:moveTo>
                      <a:pt x="366" y="6303"/>
                    </a:moveTo>
                    <a:lnTo>
                      <a:pt x="335" y="6238"/>
                    </a:lnTo>
                    <a:lnTo>
                      <a:pt x="283" y="6101"/>
                    </a:lnTo>
                    <a:lnTo>
                      <a:pt x="253" y="6035"/>
                    </a:lnTo>
                    <a:lnTo>
                      <a:pt x="520" y="5937"/>
                    </a:lnTo>
                    <a:lnTo>
                      <a:pt x="551" y="6000"/>
                    </a:lnTo>
                    <a:lnTo>
                      <a:pt x="603" y="6127"/>
                    </a:lnTo>
                    <a:lnTo>
                      <a:pt x="633" y="6190"/>
                    </a:lnTo>
                    <a:lnTo>
                      <a:pt x="366" y="6303"/>
                    </a:lnTo>
                    <a:close/>
                    <a:moveTo>
                      <a:pt x="633" y="6810"/>
                    </a:moveTo>
                    <a:lnTo>
                      <a:pt x="593" y="6746"/>
                    </a:lnTo>
                    <a:lnTo>
                      <a:pt x="524" y="6620"/>
                    </a:lnTo>
                    <a:lnTo>
                      <a:pt x="493" y="6556"/>
                    </a:lnTo>
                    <a:lnTo>
                      <a:pt x="746" y="6430"/>
                    </a:lnTo>
                    <a:lnTo>
                      <a:pt x="809" y="6549"/>
                    </a:lnTo>
                    <a:lnTo>
                      <a:pt x="872" y="6668"/>
                    </a:lnTo>
                    <a:lnTo>
                      <a:pt x="633" y="6810"/>
                    </a:lnTo>
                    <a:close/>
                    <a:moveTo>
                      <a:pt x="970" y="7287"/>
                    </a:moveTo>
                    <a:lnTo>
                      <a:pt x="928" y="7233"/>
                    </a:lnTo>
                    <a:lnTo>
                      <a:pt x="844" y="7111"/>
                    </a:lnTo>
                    <a:lnTo>
                      <a:pt x="802" y="7048"/>
                    </a:lnTo>
                    <a:lnTo>
                      <a:pt x="1026" y="6894"/>
                    </a:lnTo>
                    <a:lnTo>
                      <a:pt x="1068" y="6947"/>
                    </a:lnTo>
                    <a:lnTo>
                      <a:pt x="1141" y="7057"/>
                    </a:lnTo>
                    <a:lnTo>
                      <a:pt x="1181" y="7119"/>
                    </a:lnTo>
                    <a:lnTo>
                      <a:pt x="970" y="7287"/>
                    </a:lnTo>
                    <a:close/>
                    <a:moveTo>
                      <a:pt x="1350" y="7723"/>
                    </a:moveTo>
                    <a:lnTo>
                      <a:pt x="1297" y="7670"/>
                    </a:lnTo>
                    <a:lnTo>
                      <a:pt x="1197" y="7565"/>
                    </a:lnTo>
                    <a:lnTo>
                      <a:pt x="1153" y="7512"/>
                    </a:lnTo>
                    <a:lnTo>
                      <a:pt x="1364" y="7330"/>
                    </a:lnTo>
                    <a:lnTo>
                      <a:pt x="1408" y="7380"/>
                    </a:lnTo>
                    <a:lnTo>
                      <a:pt x="1503" y="7475"/>
                    </a:lnTo>
                    <a:lnTo>
                      <a:pt x="1547" y="7527"/>
                    </a:lnTo>
                    <a:lnTo>
                      <a:pt x="1350" y="7723"/>
                    </a:lnTo>
                    <a:close/>
                    <a:moveTo>
                      <a:pt x="1801" y="8103"/>
                    </a:moveTo>
                    <a:lnTo>
                      <a:pt x="1746" y="8061"/>
                    </a:lnTo>
                    <a:lnTo>
                      <a:pt x="1630" y="7971"/>
                    </a:lnTo>
                    <a:lnTo>
                      <a:pt x="1575" y="7921"/>
                    </a:lnTo>
                    <a:lnTo>
                      <a:pt x="1758" y="7709"/>
                    </a:lnTo>
                    <a:lnTo>
                      <a:pt x="1969" y="7878"/>
                    </a:lnTo>
                    <a:lnTo>
                      <a:pt x="1801" y="8103"/>
                    </a:lnTo>
                    <a:close/>
                    <a:moveTo>
                      <a:pt x="2278" y="8413"/>
                    </a:moveTo>
                    <a:lnTo>
                      <a:pt x="2215" y="8379"/>
                    </a:lnTo>
                    <a:lnTo>
                      <a:pt x="2089" y="8300"/>
                    </a:lnTo>
                    <a:lnTo>
                      <a:pt x="2025" y="8258"/>
                    </a:lnTo>
                    <a:lnTo>
                      <a:pt x="2180" y="8019"/>
                    </a:lnTo>
                    <a:lnTo>
                      <a:pt x="2207" y="8040"/>
                    </a:lnTo>
                    <a:lnTo>
                      <a:pt x="2264" y="8078"/>
                    </a:lnTo>
                    <a:lnTo>
                      <a:pt x="2355" y="8128"/>
                    </a:lnTo>
                    <a:lnTo>
                      <a:pt x="2419" y="8160"/>
                    </a:lnTo>
                    <a:lnTo>
                      <a:pt x="2278" y="8413"/>
                    </a:lnTo>
                    <a:close/>
                    <a:moveTo>
                      <a:pt x="2799" y="8680"/>
                    </a:moveTo>
                    <a:lnTo>
                      <a:pt x="2734" y="8651"/>
                    </a:lnTo>
                    <a:lnTo>
                      <a:pt x="2597" y="8598"/>
                    </a:lnTo>
                    <a:lnTo>
                      <a:pt x="2532" y="8567"/>
                    </a:lnTo>
                    <a:lnTo>
                      <a:pt x="2658" y="8314"/>
                    </a:lnTo>
                    <a:lnTo>
                      <a:pt x="2722" y="8345"/>
                    </a:lnTo>
                    <a:lnTo>
                      <a:pt x="2848" y="8397"/>
                    </a:lnTo>
                    <a:lnTo>
                      <a:pt x="2911" y="8427"/>
                    </a:lnTo>
                    <a:lnTo>
                      <a:pt x="2799" y="8680"/>
                    </a:lnTo>
                    <a:close/>
                    <a:moveTo>
                      <a:pt x="3347" y="8863"/>
                    </a:moveTo>
                    <a:lnTo>
                      <a:pt x="3207" y="8820"/>
                    </a:lnTo>
                    <a:lnTo>
                      <a:pt x="3066" y="8778"/>
                    </a:lnTo>
                    <a:lnTo>
                      <a:pt x="3151" y="8511"/>
                    </a:lnTo>
                    <a:lnTo>
                      <a:pt x="3277" y="8554"/>
                    </a:lnTo>
                    <a:lnTo>
                      <a:pt x="3418" y="8596"/>
                    </a:lnTo>
                    <a:lnTo>
                      <a:pt x="3347" y="8863"/>
                    </a:lnTo>
                    <a:close/>
                    <a:moveTo>
                      <a:pt x="3924" y="8962"/>
                    </a:moveTo>
                    <a:lnTo>
                      <a:pt x="3776" y="8941"/>
                    </a:lnTo>
                    <a:lnTo>
                      <a:pt x="3642" y="8920"/>
                    </a:lnTo>
                    <a:lnTo>
                      <a:pt x="3699" y="8638"/>
                    </a:lnTo>
                    <a:lnTo>
                      <a:pt x="3832" y="8659"/>
                    </a:lnTo>
                    <a:lnTo>
                      <a:pt x="3966" y="8680"/>
                    </a:lnTo>
                    <a:lnTo>
                      <a:pt x="3924" y="8962"/>
                    </a:lnTo>
                    <a:close/>
                    <a:moveTo>
                      <a:pt x="4501" y="9004"/>
                    </a:moveTo>
                    <a:lnTo>
                      <a:pt x="4427" y="9004"/>
                    </a:lnTo>
                    <a:lnTo>
                      <a:pt x="4280" y="8999"/>
                    </a:lnTo>
                    <a:lnTo>
                      <a:pt x="4206" y="8989"/>
                    </a:lnTo>
                    <a:lnTo>
                      <a:pt x="4219" y="8709"/>
                    </a:lnTo>
                    <a:lnTo>
                      <a:pt x="4285" y="8710"/>
                    </a:lnTo>
                    <a:lnTo>
                      <a:pt x="4422" y="8720"/>
                    </a:lnTo>
                    <a:lnTo>
                      <a:pt x="4486" y="8722"/>
                    </a:lnTo>
                    <a:lnTo>
                      <a:pt x="4486" y="9004"/>
                    </a:lnTo>
                    <a:lnTo>
                      <a:pt x="4501" y="90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43">
                <a:extLst>
                  <a:ext uri="{FF2B5EF4-FFF2-40B4-BE49-F238E27FC236}">
                    <a16:creationId xmlns:a16="http://schemas.microsoft.com/office/drawing/2014/main" id="{5A4ED3F0-6808-4EC8-BDE4-B65665609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" y="3806"/>
                <a:ext cx="471" cy="2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44">
                <a:extLst>
                  <a:ext uri="{FF2B5EF4-FFF2-40B4-BE49-F238E27FC236}">
                    <a16:creationId xmlns:a16="http://schemas.microsoft.com/office/drawing/2014/main" id="{0D9DD4DE-8D87-4348-8A5B-FB34DA848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2" y="3782"/>
                <a:ext cx="518" cy="277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45">
                <a:extLst>
                  <a:ext uri="{FF2B5EF4-FFF2-40B4-BE49-F238E27FC236}">
                    <a16:creationId xmlns:a16="http://schemas.microsoft.com/office/drawing/2014/main" id="{B576AE9C-250B-469E-B6AF-0203EDB6D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2" y="4043"/>
                <a:ext cx="295" cy="143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46">
                <a:extLst>
                  <a:ext uri="{FF2B5EF4-FFF2-40B4-BE49-F238E27FC236}">
                    <a16:creationId xmlns:a16="http://schemas.microsoft.com/office/drawing/2014/main" id="{AE3E724A-C032-4F55-9551-FE6D5E8D4C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1" y="4019"/>
                <a:ext cx="342" cy="190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47">
                <a:extLst>
                  <a:ext uri="{FF2B5EF4-FFF2-40B4-BE49-F238E27FC236}">
                    <a16:creationId xmlns:a16="http://schemas.microsoft.com/office/drawing/2014/main" id="{2E50B1A1-AFB0-47D5-A042-4A70D7DED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" y="2732"/>
                <a:ext cx="970" cy="1072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6E411379-474D-4374-ABB1-997BC20D83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2" y="2708"/>
                <a:ext cx="1016" cy="112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49">
                <a:extLst>
                  <a:ext uri="{FF2B5EF4-FFF2-40B4-BE49-F238E27FC236}">
                    <a16:creationId xmlns:a16="http://schemas.microsoft.com/office/drawing/2014/main" id="{DC1434F8-1576-4B18-99FC-BC967C413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378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Rectangle 50">
                <a:extLst>
                  <a:ext uri="{FF2B5EF4-FFF2-40B4-BE49-F238E27FC236}">
                    <a16:creationId xmlns:a16="http://schemas.microsoft.com/office/drawing/2014/main" id="{D3DBFEB8-D66B-4A8C-9303-9C92BD8A1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3897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51">
                <a:extLst>
                  <a:ext uri="{FF2B5EF4-FFF2-40B4-BE49-F238E27FC236}">
                    <a16:creationId xmlns:a16="http://schemas.microsoft.com/office/drawing/2014/main" id="{4F8F090F-9570-4352-9CDF-9F9408F21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401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2">
                <a:extLst>
                  <a:ext uri="{FF2B5EF4-FFF2-40B4-BE49-F238E27FC236}">
                    <a16:creationId xmlns:a16="http://schemas.microsoft.com/office/drawing/2014/main" id="{5E97A8D4-C9F8-40A1-B0AC-1D2CC55C6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0" y="2838"/>
                <a:ext cx="1172" cy="90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3">
                <a:extLst>
                  <a:ext uri="{FF2B5EF4-FFF2-40B4-BE49-F238E27FC236}">
                    <a16:creationId xmlns:a16="http://schemas.microsoft.com/office/drawing/2014/main" id="{2DFA946F-D849-440E-B0A3-7908C1575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4" y="2943"/>
                <a:ext cx="513" cy="514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4">
                <a:extLst>
                  <a:ext uri="{FF2B5EF4-FFF2-40B4-BE49-F238E27FC236}">
                    <a16:creationId xmlns:a16="http://schemas.microsoft.com/office/drawing/2014/main" id="{BFEA66C3-5E99-410C-922D-700EB0AC5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8" y="3097"/>
                <a:ext cx="206" cy="206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FE8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5">
                <a:extLst>
                  <a:ext uri="{FF2B5EF4-FFF2-40B4-BE49-F238E27FC236}">
                    <a16:creationId xmlns:a16="http://schemas.microsoft.com/office/drawing/2014/main" id="{9954061F-D4AC-4545-82B5-1602EA7AE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53" y="3074"/>
                <a:ext cx="253" cy="253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56EB144-85E1-4AF1-A6EA-4524E21E9D06}"/>
              </a:ext>
            </a:extLst>
          </p:cNvPr>
          <p:cNvSpPr txBox="1"/>
          <p:nvPr/>
        </p:nvSpPr>
        <p:spPr>
          <a:xfrm>
            <a:off x="1170513" y="1516877"/>
            <a:ext cx="2043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주요 기능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0FCB880-25D5-4827-ACA0-4D5AF0A49828}"/>
              </a:ext>
            </a:extLst>
          </p:cNvPr>
          <p:cNvSpPr/>
          <p:nvPr/>
        </p:nvSpPr>
        <p:spPr>
          <a:xfrm>
            <a:off x="586034" y="2161147"/>
            <a:ext cx="10905217" cy="4256065"/>
          </a:xfrm>
          <a:prstGeom prst="rect">
            <a:avLst/>
          </a:prstGeom>
          <a:noFill/>
          <a:ln w="38100">
            <a:solidFill>
              <a:srgbClr val="879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F8AAD-AC67-4760-8645-2485D30EEC3D}"/>
              </a:ext>
            </a:extLst>
          </p:cNvPr>
          <p:cNvSpPr txBox="1"/>
          <p:nvPr/>
        </p:nvSpPr>
        <p:spPr>
          <a:xfrm>
            <a:off x="696050" y="2341701"/>
            <a:ext cx="59688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marR="185420" indent="-228600" algn="just" fontAlgn="base">
              <a:lnSpc>
                <a:spcPct val="150000"/>
              </a:lnSpc>
              <a:buAutoNum type="arabicPeriod"/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메뉴 선택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  <a:p>
            <a:pPr marL="182880" marR="185420" algn="just" fontAlgn="base">
              <a:lnSpc>
                <a:spcPct val="15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손가락을 통해 선택한 메뉴의 번호를 나타낸다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182880" marR="185420" algn="just" fontAlgn="base">
              <a:lnSpc>
                <a:spcPct val="150000"/>
              </a:lnSpc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82880" marR="185420" algn="just" fontAlgn="base">
              <a:lnSpc>
                <a:spcPct val="15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페이지 이동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  <a:p>
            <a:pPr marL="182880" marR="185420" algn="just" fontAlgn="base">
              <a:lnSpc>
                <a:spcPct val="15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좌우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위아래 모션을 통해 페이지 이동이 가능하다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182880" marR="18542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단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한페이지 당 메뉴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9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182880" marR="185420" algn="just" fontAlgn="base">
              <a:lnSpc>
                <a:spcPct val="150000"/>
              </a:lnSpc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82880" marR="18542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수량 선택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  <a:p>
            <a:pPr marL="182880" marR="185420" algn="just" fontAlgn="base">
              <a:lnSpc>
                <a:spcPct val="15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손가락으로 수량을 선택할 수 있다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B6984-3B91-4B6F-AF85-99A888B79B57}"/>
              </a:ext>
            </a:extLst>
          </p:cNvPr>
          <p:cNvSpPr txBox="1"/>
          <p:nvPr/>
        </p:nvSpPr>
        <p:spPr>
          <a:xfrm>
            <a:off x="6343832" y="2341701"/>
            <a:ext cx="5147419" cy="345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marR="185420" algn="just" fontAlgn="base">
              <a:lnSpc>
                <a:spcPct val="15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4.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장바구니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  <a:p>
            <a:pPr marL="182880" marR="185420" algn="just" fontAlgn="base">
              <a:lnSpc>
                <a:spcPct val="15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키오스크 하단의 장바구니 화면을 통해 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82880" marR="185420" algn="just" fontAlgn="base">
              <a:lnSpc>
                <a:spcPct val="15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자신의 주문 내역을 확인할 수 있다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182880" marR="185420" algn="just" fontAlgn="base">
              <a:lnSpc>
                <a:spcPct val="150000"/>
              </a:lnSpc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82880" marR="185420" algn="just" fontAlgn="base">
              <a:lnSpc>
                <a:spcPct val="15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5.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결제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  <a:p>
            <a:pPr marL="182880" marR="185420" algn="just" fontAlgn="base">
              <a:lnSpc>
                <a:spcPct val="15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주문을 확정하기 위해 오케이 표시를 통해 결제가 가능하다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b="1" kern="0" dirty="0">
              <a:solidFill>
                <a:srgbClr val="000000"/>
              </a:solidFill>
              <a:latin typeface="한양신명조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EDE5F4-DFB6-4E51-9E63-A0BDBCE6DC19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142125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2.3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07A19-755D-4B94-B52E-1416595A9618}"/>
              </a:ext>
            </a:extLst>
          </p:cNvPr>
          <p:cNvSpPr txBox="1"/>
          <p:nvPr/>
        </p:nvSpPr>
        <p:spPr>
          <a:xfrm>
            <a:off x="1176671" y="1566410"/>
            <a:ext cx="2043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운영 개념</a:t>
            </a: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662999A3-6488-45FE-B719-722072E45DEB}"/>
              </a:ext>
            </a:extLst>
          </p:cNvPr>
          <p:cNvGrpSpPr/>
          <p:nvPr/>
        </p:nvGrpSpPr>
        <p:grpSpPr>
          <a:xfrm>
            <a:off x="567894" y="1501433"/>
            <a:ext cx="542606" cy="520787"/>
            <a:chOff x="1290883" y="1981384"/>
            <a:chExt cx="834663" cy="834663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AD6F535-F319-4D5F-9DAF-F40A97FA6572}"/>
                </a:ext>
              </a:extLst>
            </p:cNvPr>
            <p:cNvSpPr/>
            <p:nvPr/>
          </p:nvSpPr>
          <p:spPr>
            <a:xfrm>
              <a:off x="1290883" y="1981384"/>
              <a:ext cx="834663" cy="834663"/>
            </a:xfrm>
            <a:prstGeom prst="ellipse">
              <a:avLst/>
            </a:prstGeom>
            <a:solidFill>
              <a:srgbClr val="87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54" name="Group 19">
              <a:extLst>
                <a:ext uri="{FF2B5EF4-FFF2-40B4-BE49-F238E27FC236}">
                  <a16:creationId xmlns:a16="http://schemas.microsoft.com/office/drawing/2014/main" id="{8B278D6A-0ABA-4A27-B62C-054C5313F80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155" name="Freeform 20">
                <a:extLst>
                  <a:ext uri="{FF2B5EF4-FFF2-40B4-BE49-F238E27FC236}">
                    <a16:creationId xmlns:a16="http://schemas.microsoft.com/office/drawing/2014/main" id="{9A407812-E036-4D2F-B496-318BF45CD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Rectangle 21">
                <a:extLst>
                  <a:ext uri="{FF2B5EF4-FFF2-40B4-BE49-F238E27FC236}">
                    <a16:creationId xmlns:a16="http://schemas.microsoft.com/office/drawing/2014/main" id="{BFFDE203-BF27-4831-885E-76DA64453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22">
                <a:extLst>
                  <a:ext uri="{FF2B5EF4-FFF2-40B4-BE49-F238E27FC236}">
                    <a16:creationId xmlns:a16="http://schemas.microsoft.com/office/drawing/2014/main" id="{F3994F9E-A63A-434C-989E-83CB2BB37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23">
                <a:extLst>
                  <a:ext uri="{FF2B5EF4-FFF2-40B4-BE49-F238E27FC236}">
                    <a16:creationId xmlns:a16="http://schemas.microsoft.com/office/drawing/2014/main" id="{B545C1AB-1FA1-443E-956E-3EBBEFA0A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24">
                <a:extLst>
                  <a:ext uri="{FF2B5EF4-FFF2-40B4-BE49-F238E27FC236}">
                    <a16:creationId xmlns:a16="http://schemas.microsoft.com/office/drawing/2014/main" id="{464C685F-4BFD-4A9B-AAF6-5C43B6CBB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25">
                <a:extLst>
                  <a:ext uri="{FF2B5EF4-FFF2-40B4-BE49-F238E27FC236}">
                    <a16:creationId xmlns:a16="http://schemas.microsoft.com/office/drawing/2014/main" id="{2F0648E2-C2C6-40B9-A92B-84C3BC1F6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26">
                <a:extLst>
                  <a:ext uri="{FF2B5EF4-FFF2-40B4-BE49-F238E27FC236}">
                    <a16:creationId xmlns:a16="http://schemas.microsoft.com/office/drawing/2014/main" id="{ED119366-808D-4768-B9BB-0964E4F12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27">
                <a:extLst>
                  <a:ext uri="{FF2B5EF4-FFF2-40B4-BE49-F238E27FC236}">
                    <a16:creationId xmlns:a16="http://schemas.microsoft.com/office/drawing/2014/main" id="{CC8EB060-D50E-4BC8-BB42-EA714C5E6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28">
                <a:extLst>
                  <a:ext uri="{FF2B5EF4-FFF2-40B4-BE49-F238E27FC236}">
                    <a16:creationId xmlns:a16="http://schemas.microsoft.com/office/drawing/2014/main" id="{CCB5C59D-6859-447B-86A0-8BCBFB112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Rectangle 29">
                <a:extLst>
                  <a:ext uri="{FF2B5EF4-FFF2-40B4-BE49-F238E27FC236}">
                    <a16:creationId xmlns:a16="http://schemas.microsoft.com/office/drawing/2014/main" id="{D0D32F40-A1BB-466B-9E85-B9A664549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Rectangle 30">
                <a:extLst>
                  <a:ext uri="{FF2B5EF4-FFF2-40B4-BE49-F238E27FC236}">
                    <a16:creationId xmlns:a16="http://schemas.microsoft.com/office/drawing/2014/main" id="{36B72F0F-826A-41BC-A844-6A9099E53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Rectangle 31">
                <a:extLst>
                  <a:ext uri="{FF2B5EF4-FFF2-40B4-BE49-F238E27FC236}">
                    <a16:creationId xmlns:a16="http://schemas.microsoft.com/office/drawing/2014/main" id="{4D821BE0-38FA-4A5A-B293-292C9D003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Rectangle 32">
                <a:extLst>
                  <a:ext uri="{FF2B5EF4-FFF2-40B4-BE49-F238E27FC236}">
                    <a16:creationId xmlns:a16="http://schemas.microsoft.com/office/drawing/2014/main" id="{09245A4F-3B3C-4AED-9A6B-9D8FCD168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33">
                <a:extLst>
                  <a:ext uri="{FF2B5EF4-FFF2-40B4-BE49-F238E27FC236}">
                    <a16:creationId xmlns:a16="http://schemas.microsoft.com/office/drawing/2014/main" id="{CF11BF01-DEA7-4F56-9FC2-01DD56B12A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34">
                <a:extLst>
                  <a:ext uri="{FF2B5EF4-FFF2-40B4-BE49-F238E27FC236}">
                    <a16:creationId xmlns:a16="http://schemas.microsoft.com/office/drawing/2014/main" id="{1A86B020-4E4E-4CD8-87E5-A984C86C9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35">
                <a:extLst>
                  <a:ext uri="{FF2B5EF4-FFF2-40B4-BE49-F238E27FC236}">
                    <a16:creationId xmlns:a16="http://schemas.microsoft.com/office/drawing/2014/main" id="{3EB5ADF2-D4E1-42AA-8ADC-C5BBA02F8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36">
                <a:extLst>
                  <a:ext uri="{FF2B5EF4-FFF2-40B4-BE49-F238E27FC236}">
                    <a16:creationId xmlns:a16="http://schemas.microsoft.com/office/drawing/2014/main" id="{0CE026AD-C82E-47C3-A857-20D2074B9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37">
                <a:extLst>
                  <a:ext uri="{FF2B5EF4-FFF2-40B4-BE49-F238E27FC236}">
                    <a16:creationId xmlns:a16="http://schemas.microsoft.com/office/drawing/2014/main" id="{24526017-DE20-4AA2-A66C-25E8915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38">
                <a:extLst>
                  <a:ext uri="{FF2B5EF4-FFF2-40B4-BE49-F238E27FC236}">
                    <a16:creationId xmlns:a16="http://schemas.microsoft.com/office/drawing/2014/main" id="{AD6D8393-31DA-4FD8-9D69-4678EE626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021B0F6-5D87-4B28-9F9B-34AA811C6592}"/>
              </a:ext>
            </a:extLst>
          </p:cNvPr>
          <p:cNvSpPr txBox="1"/>
          <p:nvPr/>
        </p:nvSpPr>
        <p:spPr>
          <a:xfrm>
            <a:off x="1219107" y="2491565"/>
            <a:ext cx="8802774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104140" lvl="0" indent="-2286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 시스템은 키오스크 기계를 통해 작동된다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104140" lvl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104140" lvl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2..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 시스템은 완전한 비접촉을 목표로 개발된다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104140" lvl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R="104140" lvl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키오스크 상단에 모션 인식용 카메라를 설치하여 사용자를 인식한다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104140" lvl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R="104140" lvl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단계별로 정해진 모션을 이용해 작동을 수행한다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2BD5C69-3ABD-4EF3-A02E-4D04F0AC52FD}"/>
              </a:ext>
            </a:extLst>
          </p:cNvPr>
          <p:cNvSpPr/>
          <p:nvPr/>
        </p:nvSpPr>
        <p:spPr>
          <a:xfrm>
            <a:off x="567895" y="2144496"/>
            <a:ext cx="10809670" cy="4256065"/>
          </a:xfrm>
          <a:prstGeom prst="rect">
            <a:avLst/>
          </a:prstGeom>
          <a:noFill/>
          <a:ln w="38100">
            <a:solidFill>
              <a:srgbClr val="879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92EB470-C97A-4B4A-B05E-F50B1BCC2C86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소개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F4B7EB7-94D8-439C-9ADF-B5D77A8CA2F2}"/>
              </a:ext>
            </a:extLst>
          </p:cNvPr>
          <p:cNvSpPr/>
          <p:nvPr/>
        </p:nvSpPr>
        <p:spPr>
          <a:xfrm>
            <a:off x="1711696" y="363897"/>
            <a:ext cx="37895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프로젝트 요약</a:t>
            </a:r>
            <a:endParaRPr lang="ko-KR" altLang="en-US" sz="9600" kern="0" dirty="0"/>
          </a:p>
        </p:txBody>
      </p:sp>
    </p:spTree>
    <p:extLst>
      <p:ext uri="{BB962C8B-B14F-4D97-AF65-F5344CB8AC3E}">
        <p14:creationId xmlns:p14="http://schemas.microsoft.com/office/powerpoint/2010/main" val="147049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2.3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4A7CB-5EF7-4459-8AA5-504D8E056DD6}"/>
              </a:ext>
            </a:extLst>
          </p:cNvPr>
          <p:cNvSpPr txBox="1"/>
          <p:nvPr/>
        </p:nvSpPr>
        <p:spPr>
          <a:xfrm>
            <a:off x="1178510" y="1587306"/>
            <a:ext cx="2756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개발 시 고려사항</a:t>
            </a: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DDCF821-C7CC-40F1-9D14-C5FF4F76616C}"/>
              </a:ext>
            </a:extLst>
          </p:cNvPr>
          <p:cNvGrpSpPr/>
          <p:nvPr/>
        </p:nvGrpSpPr>
        <p:grpSpPr>
          <a:xfrm>
            <a:off x="565423" y="1516932"/>
            <a:ext cx="542606" cy="520788"/>
            <a:chOff x="4647937" y="1987230"/>
            <a:chExt cx="834663" cy="834663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07F81548-576B-483C-9CC7-EAEE7BE83354}"/>
                </a:ext>
              </a:extLst>
            </p:cNvPr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rgbClr val="87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76" name="Group 58">
              <a:extLst>
                <a:ext uri="{FF2B5EF4-FFF2-40B4-BE49-F238E27FC236}">
                  <a16:creationId xmlns:a16="http://schemas.microsoft.com/office/drawing/2014/main" id="{9A4F8EBE-2220-4367-BC7D-CB1AAED05F5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177" name="Freeform 59">
                <a:extLst>
                  <a:ext uri="{FF2B5EF4-FFF2-40B4-BE49-F238E27FC236}">
                    <a16:creationId xmlns:a16="http://schemas.microsoft.com/office/drawing/2014/main" id="{B46D7554-B61D-4122-BD26-9EC1ABEA6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22AFF168-D478-416F-B064-DF0E517096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61">
                <a:extLst>
                  <a:ext uri="{FF2B5EF4-FFF2-40B4-BE49-F238E27FC236}">
                    <a16:creationId xmlns:a16="http://schemas.microsoft.com/office/drawing/2014/main" id="{93CF4ED6-2722-4168-B1B4-90F662695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Rectangle 62">
                <a:extLst>
                  <a:ext uri="{FF2B5EF4-FFF2-40B4-BE49-F238E27FC236}">
                    <a16:creationId xmlns:a16="http://schemas.microsoft.com/office/drawing/2014/main" id="{60510B37-435C-4730-9EB7-BC96329A2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63">
                <a:extLst>
                  <a:ext uri="{FF2B5EF4-FFF2-40B4-BE49-F238E27FC236}">
                    <a16:creationId xmlns:a16="http://schemas.microsoft.com/office/drawing/2014/main" id="{EEA44640-D551-4858-979B-4FDF451619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64">
                <a:extLst>
                  <a:ext uri="{FF2B5EF4-FFF2-40B4-BE49-F238E27FC236}">
                    <a16:creationId xmlns:a16="http://schemas.microsoft.com/office/drawing/2014/main" id="{3DF219CF-CE6C-4572-99F8-EF97D962D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4E8D991D-F6A9-4C15-AA3F-EF74F803B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66">
                <a:extLst>
                  <a:ext uri="{FF2B5EF4-FFF2-40B4-BE49-F238E27FC236}">
                    <a16:creationId xmlns:a16="http://schemas.microsoft.com/office/drawing/2014/main" id="{4DBA9BA1-CEEA-4CB6-9D66-EE24FF64B8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67">
                <a:extLst>
                  <a:ext uri="{FF2B5EF4-FFF2-40B4-BE49-F238E27FC236}">
                    <a16:creationId xmlns:a16="http://schemas.microsoft.com/office/drawing/2014/main" id="{3E8D0FF6-BAF7-4493-94B6-1CBCBCD42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Rectangle 68">
                <a:extLst>
                  <a:ext uri="{FF2B5EF4-FFF2-40B4-BE49-F238E27FC236}">
                    <a16:creationId xmlns:a16="http://schemas.microsoft.com/office/drawing/2014/main" id="{4DEC72E0-7393-450D-9A5E-F3130733A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Rectangle 69">
                <a:extLst>
                  <a:ext uri="{FF2B5EF4-FFF2-40B4-BE49-F238E27FC236}">
                    <a16:creationId xmlns:a16="http://schemas.microsoft.com/office/drawing/2014/main" id="{8531BD21-A9D1-4192-A24F-7613CF6B0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Rectangle 70">
                <a:extLst>
                  <a:ext uri="{FF2B5EF4-FFF2-40B4-BE49-F238E27FC236}">
                    <a16:creationId xmlns:a16="http://schemas.microsoft.com/office/drawing/2014/main" id="{40898346-AA21-4561-B3C5-9BA0327A9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Rectangle 71">
                <a:extLst>
                  <a:ext uri="{FF2B5EF4-FFF2-40B4-BE49-F238E27FC236}">
                    <a16:creationId xmlns:a16="http://schemas.microsoft.com/office/drawing/2014/main" id="{DC8BB67B-2FEF-41BD-9981-EBFB60494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72">
                <a:extLst>
                  <a:ext uri="{FF2B5EF4-FFF2-40B4-BE49-F238E27FC236}">
                    <a16:creationId xmlns:a16="http://schemas.microsoft.com/office/drawing/2014/main" id="{64C320BF-D4A0-406D-BDA4-80C74BAE0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73">
                <a:extLst>
                  <a:ext uri="{FF2B5EF4-FFF2-40B4-BE49-F238E27FC236}">
                    <a16:creationId xmlns:a16="http://schemas.microsoft.com/office/drawing/2014/main" id="{F5BEEF77-A230-4689-BC61-609E49803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Rectangle 74">
                <a:extLst>
                  <a:ext uri="{FF2B5EF4-FFF2-40B4-BE49-F238E27FC236}">
                    <a16:creationId xmlns:a16="http://schemas.microsoft.com/office/drawing/2014/main" id="{75E5C6A8-1A90-41D5-9EAB-2C3E9E84C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Rectangle 75">
                <a:extLst>
                  <a:ext uri="{FF2B5EF4-FFF2-40B4-BE49-F238E27FC236}">
                    <a16:creationId xmlns:a16="http://schemas.microsoft.com/office/drawing/2014/main" id="{954DEF0D-46D0-4474-ABDA-1DA73FE4B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76">
                <a:extLst>
                  <a:ext uri="{FF2B5EF4-FFF2-40B4-BE49-F238E27FC236}">
                    <a16:creationId xmlns:a16="http://schemas.microsoft.com/office/drawing/2014/main" id="{D258752B-5B98-47ED-88F7-0E657CEE6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7">
                <a:extLst>
                  <a:ext uri="{FF2B5EF4-FFF2-40B4-BE49-F238E27FC236}">
                    <a16:creationId xmlns:a16="http://schemas.microsoft.com/office/drawing/2014/main" id="{AAD2A502-E642-43D6-9CFF-D7BF663A9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932B693-2E12-4B9B-B0E1-9E390BA2BD30}"/>
              </a:ext>
            </a:extLst>
          </p:cNvPr>
          <p:cNvSpPr txBox="1"/>
          <p:nvPr/>
        </p:nvSpPr>
        <p:spPr>
          <a:xfrm>
            <a:off x="1238470" y="2176335"/>
            <a:ext cx="7845242" cy="408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marR="104140" indent="-228600" algn="just" fontAlgn="base" latinLnBrk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명령어에 따른 모션은 겹치지 않아야 한다</a:t>
            </a:r>
            <a:r>
              <a:rPr lang="en-US" altLang="ko-KR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82880" marR="104140" indent="0" algn="just" fontAlgn="base" latinLnBrk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모션을 정확히 구분할 수 있게 만들어야 한다</a:t>
            </a:r>
            <a:r>
              <a:rPr lang="en-US" altLang="ko-KR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82880" marR="104140" indent="0" algn="just" fontAlgn="base" latinLnBrk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이해하기 쉬운 직관적인 동작으로 만들어야 한다</a:t>
            </a:r>
            <a:r>
              <a:rPr lang="en-US" altLang="ko-KR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82880" marR="104140" indent="0" algn="just" fontAlgn="base" latinLnBrk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모션이 잘 인식될 수 있는 거리를 파악한다</a:t>
            </a:r>
            <a:r>
              <a:rPr lang="en-US" altLang="ko-KR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b="1" kern="0" spc="-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880" marR="104140" algn="just" fontAlgn="base">
              <a:lnSpc>
                <a:spcPct val="300000"/>
              </a:lnSpc>
            </a:pPr>
            <a:r>
              <a:rPr lang="en-US" altLang="ko-KR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/>
              <a:t>모션이 잘 인식될 수 있게 잡음 처리를 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DC01D5-CA5A-44F4-AB5A-2B3B8675C7D1}"/>
              </a:ext>
            </a:extLst>
          </p:cNvPr>
          <p:cNvSpPr/>
          <p:nvPr/>
        </p:nvSpPr>
        <p:spPr>
          <a:xfrm>
            <a:off x="567894" y="2224183"/>
            <a:ext cx="10856319" cy="4256065"/>
          </a:xfrm>
          <a:prstGeom prst="rect">
            <a:avLst/>
          </a:prstGeom>
          <a:noFill/>
          <a:ln w="38100">
            <a:solidFill>
              <a:srgbClr val="879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9BA5DF-7E72-4A34-AE6B-46E06D84C388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소개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969458-A6A9-4EB4-AF99-AAD6391962E9}"/>
              </a:ext>
            </a:extLst>
          </p:cNvPr>
          <p:cNvSpPr/>
          <p:nvPr/>
        </p:nvSpPr>
        <p:spPr>
          <a:xfrm>
            <a:off x="1711696" y="363897"/>
            <a:ext cx="37895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프로젝트 요약</a:t>
            </a:r>
            <a:endParaRPr lang="ko-KR" altLang="en-US" sz="9600" kern="0" dirty="0"/>
          </a:p>
        </p:txBody>
      </p:sp>
    </p:spTree>
    <p:extLst>
      <p:ext uri="{BB962C8B-B14F-4D97-AF65-F5344CB8AC3E}">
        <p14:creationId xmlns:p14="http://schemas.microsoft.com/office/powerpoint/2010/main" val="46273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54735" y="363897"/>
            <a:ext cx="4851655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선행기술 조사 분석</a:t>
            </a:r>
            <a:r>
              <a:rPr lang="en-US" altLang="ko-KR" sz="2800" b="1" kern="0" dirty="0"/>
              <a:t>-</a:t>
            </a:r>
            <a:r>
              <a:rPr lang="ko-KR" altLang="en-US" sz="2800" b="1" kern="0" dirty="0"/>
              <a:t>논문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3.1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A869DB-D030-4876-AD77-5A98901A6CDA}"/>
              </a:ext>
            </a:extLst>
          </p:cNvPr>
          <p:cNvSpPr/>
          <p:nvPr/>
        </p:nvSpPr>
        <p:spPr>
          <a:xfrm>
            <a:off x="781167" y="1384605"/>
            <a:ext cx="10677256" cy="1239944"/>
          </a:xfrm>
          <a:prstGeom prst="roundRect">
            <a:avLst>
              <a:gd name="adj" fmla="val 26317"/>
            </a:avLst>
          </a:prstGeom>
          <a:noFill/>
          <a:ln w="38100">
            <a:solidFill>
              <a:srgbClr val="AA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사용자 모션 인식 기반 키오스크 전용 인터랙티브 미디어 플레이어 개발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저자</a:t>
            </a:r>
            <a:r>
              <a:rPr lang="en-US" altLang="ko-KR" sz="1500" dirty="0">
                <a:solidFill>
                  <a:schemeClr val="tx1"/>
                </a:solidFill>
              </a:rPr>
              <a:t>: </a:t>
            </a:r>
            <a:r>
              <a:rPr lang="ko-KR" altLang="en-US" sz="1500" dirty="0" err="1">
                <a:solidFill>
                  <a:schemeClr val="tx1"/>
                </a:solidFill>
              </a:rPr>
              <a:t>송복득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김형진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 err="1">
                <a:solidFill>
                  <a:schemeClr val="tx1"/>
                </a:solidFill>
              </a:rPr>
              <a:t>정현재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 err="1">
                <a:solidFill>
                  <a:schemeClr val="tx1"/>
                </a:solidFill>
              </a:rPr>
              <a:t>최연준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B426A99A-5FD2-46E8-B123-AC2673F65811}"/>
              </a:ext>
            </a:extLst>
          </p:cNvPr>
          <p:cNvSpPr/>
          <p:nvPr/>
        </p:nvSpPr>
        <p:spPr>
          <a:xfrm>
            <a:off x="781167" y="2768661"/>
            <a:ext cx="10677256" cy="3582422"/>
          </a:xfrm>
          <a:prstGeom prst="roundRect">
            <a:avLst>
              <a:gd name="adj" fmla="val 11521"/>
            </a:avLst>
          </a:prstGeom>
          <a:noFill/>
          <a:ln w="38100">
            <a:solidFill>
              <a:srgbClr val="9AD3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4900B-7A84-469E-BEFA-42D3D8380138}"/>
              </a:ext>
            </a:extLst>
          </p:cNvPr>
          <p:cNvSpPr txBox="1"/>
          <p:nvPr/>
        </p:nvSpPr>
        <p:spPr>
          <a:xfrm>
            <a:off x="1066509" y="3109702"/>
            <a:ext cx="101143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언택트로</a:t>
            </a:r>
            <a:r>
              <a:rPr lang="ko-KR" altLang="en-US" dirty="0"/>
              <a:t> 신체 동작을 인식할 수 있는 </a:t>
            </a:r>
            <a:r>
              <a:rPr lang="ko-KR" altLang="en-US" b="1" dirty="0" err="1">
                <a:solidFill>
                  <a:srgbClr val="0000FF"/>
                </a:solidFill>
              </a:rPr>
              <a:t>립모션</a:t>
            </a:r>
            <a:r>
              <a:rPr lang="en-US" altLang="ko-KR" b="1" dirty="0">
                <a:solidFill>
                  <a:srgbClr val="0000FF"/>
                </a:solidFill>
              </a:rPr>
              <a:t>(Leap Motion)</a:t>
            </a:r>
            <a:r>
              <a:rPr lang="ko-KR" altLang="en-US" dirty="0"/>
              <a:t>을 탑재한 키오스크를 설계 및 제작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손바닥과 손가락 각각의 포지션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방향과 안정화된 포지션 정보를 기본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터치 구역의 설정과 터치 거리 설정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frame</a:t>
            </a:r>
            <a:r>
              <a:rPr lang="ko-KR" altLang="en-US" dirty="0"/>
              <a:t>이라는 파라미터 안에 립 모션에 입력되는 </a:t>
            </a:r>
            <a:r>
              <a:rPr lang="ko-KR" altLang="en-US" b="1" dirty="0">
                <a:solidFill>
                  <a:srgbClr val="0000FF"/>
                </a:solidFill>
              </a:rPr>
              <a:t>사용자 손의 모션 정보</a:t>
            </a:r>
            <a:r>
              <a:rPr lang="ko-KR" altLang="en-US" dirty="0"/>
              <a:t>를 인식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향후 사용자 모션 인식 함수를 추가하면 </a:t>
            </a:r>
            <a:r>
              <a:rPr lang="ko-KR" altLang="en-US" b="1" dirty="0">
                <a:solidFill>
                  <a:srgbClr val="0000FF"/>
                </a:solidFill>
              </a:rPr>
              <a:t>인터랙션 메타데이터</a:t>
            </a:r>
            <a:r>
              <a:rPr lang="ko-KR" altLang="en-US" dirty="0"/>
              <a:t>에 정의를 하고 해당 인식 함수에 대한 기능만 추가로 개발하면 사용자 모션 함수를 확장해서 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596ABA-B889-4BFF-97DD-C564822CDE74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기술</a:t>
            </a:r>
          </a:p>
        </p:txBody>
      </p:sp>
    </p:spTree>
    <p:extLst>
      <p:ext uri="{BB962C8B-B14F-4D97-AF65-F5344CB8AC3E}">
        <p14:creationId xmlns:p14="http://schemas.microsoft.com/office/powerpoint/2010/main" val="403541063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823</Words>
  <Application>Microsoft Office PowerPoint</Application>
  <PresentationFormat>와이드스크린</PresentationFormat>
  <Paragraphs>210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맑은 고딕</vt:lpstr>
      <vt:lpstr>한컴바탕</vt:lpstr>
      <vt:lpstr>한양신명조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김지혜</cp:lastModifiedBy>
  <cp:revision>37</cp:revision>
  <dcterms:created xsi:type="dcterms:W3CDTF">2020-05-14T03:14:44Z</dcterms:created>
  <dcterms:modified xsi:type="dcterms:W3CDTF">2020-10-11T09:34:36Z</dcterms:modified>
</cp:coreProperties>
</file>