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대상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거래처명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pic>
        <p:nvPicPr>
          <p:cNvPr id="51" name="그래픽 50" descr="돋보기">
            <a:extLst>
              <a:ext uri="{FF2B5EF4-FFF2-40B4-BE49-F238E27FC236}">
                <a16:creationId xmlns:a16="http://schemas.microsoft.com/office/drawing/2014/main" id="{F09C5538-79AB-F979-79F4-D551DE1B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991" y="1305291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267381"/>
              </p:ext>
            </p:extLst>
          </p:nvPr>
        </p:nvGraphicFramePr>
        <p:xfrm>
          <a:off x="210620" y="1873720"/>
          <a:ext cx="1182822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12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710012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044997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1148421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599992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948298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3022379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ED38EB7-017B-C241-6D97-6EF60419F0AB}"/>
              </a:ext>
            </a:extLst>
          </p:cNvPr>
          <p:cNvSpPr/>
          <p:nvPr/>
        </p:nvSpPr>
        <p:spPr>
          <a:xfrm>
            <a:off x="11487048" y="230440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003621" y="230440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0194183" y="231603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67EFB3A3-7DE0-BED0-303A-0454B1267C6A}"/>
              </a:ext>
            </a:extLst>
          </p:cNvPr>
          <p:cNvSpPr/>
          <p:nvPr/>
        </p:nvSpPr>
        <p:spPr>
          <a:xfrm>
            <a:off x="11487048" y="268462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003621" y="268462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0194183" y="2696256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EEE880FF-D903-1804-7169-5C6AD277BF52}"/>
              </a:ext>
            </a:extLst>
          </p:cNvPr>
          <p:cNvSpPr/>
          <p:nvPr/>
        </p:nvSpPr>
        <p:spPr>
          <a:xfrm>
            <a:off x="11487048" y="305320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003621" y="305320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0194183" y="306484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3C8E4E1E-42AD-C5FB-4C42-6B463FC2F838}"/>
              </a:ext>
            </a:extLst>
          </p:cNvPr>
          <p:cNvSpPr/>
          <p:nvPr/>
        </p:nvSpPr>
        <p:spPr>
          <a:xfrm>
            <a:off x="11487048" y="3432149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003621" y="3432149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0194183" y="344378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82631894-05D0-038B-EBB8-71F0AA9E81D4}"/>
              </a:ext>
            </a:extLst>
          </p:cNvPr>
          <p:cNvSpPr/>
          <p:nvPr/>
        </p:nvSpPr>
        <p:spPr>
          <a:xfrm>
            <a:off x="11487048" y="379945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003621" y="379945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0194183" y="381109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77DB7AD8-85AE-6855-E850-548072B40299}"/>
              </a:ext>
            </a:extLst>
          </p:cNvPr>
          <p:cNvSpPr/>
          <p:nvPr/>
        </p:nvSpPr>
        <p:spPr>
          <a:xfrm>
            <a:off x="11487048" y="416676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003621" y="416676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0194183" y="417840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30C9950C-CA47-432C-B126-6E389E8BB868}"/>
              </a:ext>
            </a:extLst>
          </p:cNvPr>
          <p:cNvSpPr/>
          <p:nvPr/>
        </p:nvSpPr>
        <p:spPr>
          <a:xfrm>
            <a:off x="11487048" y="45340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003621" y="45340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0194183" y="454570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1" name="사각형: 둥근 모서리 140">
            <a:extLst>
              <a:ext uri="{FF2B5EF4-FFF2-40B4-BE49-F238E27FC236}">
                <a16:creationId xmlns:a16="http://schemas.microsoft.com/office/drawing/2014/main" id="{259372CE-498A-D84A-5CE1-FC5AC5F39F35}"/>
              </a:ext>
            </a:extLst>
          </p:cNvPr>
          <p:cNvSpPr/>
          <p:nvPr/>
        </p:nvSpPr>
        <p:spPr>
          <a:xfrm>
            <a:off x="11487048" y="4895611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003621" y="4895611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0194183" y="490724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D98C5C6-9461-7E08-9526-C078380FCDA2}"/>
              </a:ext>
            </a:extLst>
          </p:cNvPr>
          <p:cNvSpPr/>
          <p:nvPr/>
        </p:nvSpPr>
        <p:spPr>
          <a:xfrm>
            <a:off x="11480825" y="5267134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0997398" y="5267134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0187960" y="527876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7752B8FA-4AC4-0770-BF98-5C86EBBE1E02}"/>
              </a:ext>
            </a:extLst>
          </p:cNvPr>
          <p:cNvSpPr/>
          <p:nvPr/>
        </p:nvSpPr>
        <p:spPr>
          <a:xfrm>
            <a:off x="11480825" y="56357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삭제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0997398" y="56357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0187960" y="5647351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372BD0-A487-6BB7-9348-44AC90277E11}"/>
              </a:ext>
            </a:extLst>
          </p:cNvPr>
          <p:cNvCxnSpPr/>
          <p:nvPr/>
        </p:nvCxnSpPr>
        <p:spPr>
          <a:xfrm>
            <a:off x="10569020" y="5999251"/>
            <a:ext cx="0" cy="3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0187960" y="636306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74</Words>
  <Application>Microsoft Office PowerPoint</Application>
  <PresentationFormat>와이드스크린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7</cp:revision>
  <dcterms:created xsi:type="dcterms:W3CDTF">2025-10-02T06:05:36Z</dcterms:created>
  <dcterms:modified xsi:type="dcterms:W3CDTF">2025-10-02T08:32:07Z</dcterms:modified>
</cp:coreProperties>
</file>