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48" y="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06269-ECF8-037D-ED5D-661EA36C9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179038-A82A-18B5-E820-F8F9C8219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5A0D6-2818-5D81-8A22-398C332E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2A31D-35F9-A6C6-A24C-407DD6FF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35485-AE88-3A00-E6BA-E9D8551A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2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6D62F-96FC-6CBC-3648-B9E04F98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19BFE0-B6B5-E535-F81D-B7D1E97C0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81D89-F969-33FD-0F0D-72E27E0C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7DE04-D109-E34A-6BCD-C0BB2C65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05CDE-389E-0873-3630-B8FADF70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69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7FC09C-84C4-1F3B-CBAE-5564A0DA1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2C7ACE-4D39-E521-4E69-1F53794E0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F1E0C-7999-18EE-CE68-87725A8C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67295-9028-FE62-DDE5-3E4D0E49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4491D-1C60-0CA8-7FFB-F840C1F0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0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518D7-61A9-942C-A2A4-C2159B8B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A4B89-C3F8-AE45-0AC5-39650C0B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8047A-7922-D2F7-3229-DC2C268A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4949D-D052-9CF2-2BE7-75A6DB72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D5D47-BFD4-2511-1CD6-0F7D890D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66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D282C-E26D-FB04-9B0B-E2BE47C3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FC9B9-1481-0D5B-AEE0-BACD8CCB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3A905-22D3-0A48-0AE1-9634242D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1E9F8C-CE40-4698-F1D8-0CB2FA99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CACFB-C2CB-D0D9-307F-D9AC153A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0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A52FA-A5A8-5D6B-557A-EA23ACC7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D02A8-5A1C-6B84-34E3-5B484C7D8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D6C07F-4BCA-F2C8-E7B1-D32CA1746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14CB77-A4E3-002E-D422-29C96E1C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A2E17-AEA4-1975-1DC1-735DE103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3C1FDE-73B5-E581-4A87-2AA2A545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7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CEC0A-E7D1-6A65-73C4-6113BCF5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B0A89-1834-50AD-7456-5786B18B5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0EB442-DBF5-5FEF-9FF5-7007B8321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7775B-14B9-13EE-BB53-598FC6DF3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A005D-A899-B25C-DF22-8D5DF6818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2C526A-2BB2-50E2-7649-6C1FA5E2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3CFB1-D4CA-5D14-72B9-5A690F27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DD718A-B0E1-D71E-0FF6-5017166A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8C189-92C9-F017-4AA5-CAC75B44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07079-B5E7-3CB0-866E-B9D1084D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02C593-4DEB-E69E-B653-D5D206B5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DB7DE7-0BBE-B5F7-274A-56FBA7B4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8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2FA524-5E07-0075-4643-A2E078FD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7D76A7-5482-DF49-9842-877D1BC2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9CDAA9-91DF-0064-6BA8-809196BC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9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16F8-548C-C686-4F84-2CD0B2A6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DCA31-A06C-87FA-9176-8D0B805CB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713F98-EC63-BEB4-2E34-43870F49E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B73B-D26C-4533-5B91-95FE5B16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A97EF3-412E-C8DC-4840-884153D5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AE4FDB-F04B-2737-0C64-3E672113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1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20E5D-3D01-A89C-C8FB-B4497D77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CAFC06-5A99-9DAB-25FB-70DD3247A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AEEC5D-390E-3B51-B9EC-38E1A0568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24082-FD9B-4275-5D11-12237C68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4B582-F744-5898-99F8-C9738DE4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46B15-5890-52E4-70F5-94ED7D38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7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91ADE0-B878-3C37-F53A-38B1F645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1FEF3-8156-8CC8-49BF-E4DB25B3A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F62CB-A9A8-699C-C2A3-1081461E4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09E17-0769-01F3-73B9-7E172FD43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37FA4-B833-B37C-ED52-CD10A4A87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022C2C2-E490-A5D2-97C0-B1A4A07B25A3}"/>
              </a:ext>
            </a:extLst>
          </p:cNvPr>
          <p:cNvSpPr/>
          <p:nvPr/>
        </p:nvSpPr>
        <p:spPr>
          <a:xfrm>
            <a:off x="809500" y="1172612"/>
            <a:ext cx="1311500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거래처명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B5BAB59-2214-426D-674A-7C403E2EAC7D}"/>
              </a:ext>
            </a:extLst>
          </p:cNvPr>
          <p:cNvSpPr/>
          <p:nvPr/>
        </p:nvSpPr>
        <p:spPr>
          <a:xfrm>
            <a:off x="3027154" y="1182767"/>
            <a:ext cx="1623317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품목 번호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363D892-1613-A7DE-2676-046A4B650886}"/>
              </a:ext>
            </a:extLst>
          </p:cNvPr>
          <p:cNvSpPr/>
          <p:nvPr/>
        </p:nvSpPr>
        <p:spPr>
          <a:xfrm>
            <a:off x="5445427" y="1192587"/>
            <a:ext cx="1386037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90B3D5F-8382-3B1F-810B-0DFAD9F57D68}"/>
              </a:ext>
            </a:extLst>
          </p:cNvPr>
          <p:cNvSpPr/>
          <p:nvPr/>
        </p:nvSpPr>
        <p:spPr>
          <a:xfrm>
            <a:off x="7801279" y="1193371"/>
            <a:ext cx="1916130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사용여부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(Y/N)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45F61EF-D7F3-E64F-F6E8-B41487DA61A7}"/>
              </a:ext>
            </a:extLst>
          </p:cNvPr>
          <p:cNvSpPr/>
          <p:nvPr/>
        </p:nvSpPr>
        <p:spPr>
          <a:xfrm>
            <a:off x="10078948" y="1184006"/>
            <a:ext cx="1959901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6F05CB-FB1D-0682-ABBC-3567E24E3AFE}"/>
              </a:ext>
            </a:extLst>
          </p:cNvPr>
          <p:cNvSpPr txBox="1"/>
          <p:nvPr/>
        </p:nvSpPr>
        <p:spPr>
          <a:xfrm>
            <a:off x="495247" y="275347"/>
            <a:ext cx="35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수주 대상 품목 조회 페이지</a:t>
            </a:r>
          </a:p>
        </p:txBody>
      </p:sp>
      <p:pic>
        <p:nvPicPr>
          <p:cNvPr id="36" name="그래픽 35" descr="돋보기">
            <a:extLst>
              <a:ext uri="{FF2B5EF4-FFF2-40B4-BE49-F238E27FC236}">
                <a16:creationId xmlns:a16="http://schemas.microsoft.com/office/drawing/2014/main" id="{4FB03141-9F5B-898D-E048-1B1DB18A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7354" y="1292301"/>
            <a:ext cx="170809" cy="138703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1B68C42-3A4F-3650-DB13-3D78DC849C73}"/>
              </a:ext>
            </a:extLst>
          </p:cNvPr>
          <p:cNvSpPr/>
          <p:nvPr/>
        </p:nvSpPr>
        <p:spPr>
          <a:xfrm>
            <a:off x="-110610" y="1159624"/>
            <a:ext cx="1125578" cy="4040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거래처명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A353F99-7625-3E22-F8ED-E6C5615A08D4}"/>
              </a:ext>
            </a:extLst>
          </p:cNvPr>
          <p:cNvSpPr/>
          <p:nvPr/>
        </p:nvSpPr>
        <p:spPr>
          <a:xfrm>
            <a:off x="2089704" y="1192587"/>
            <a:ext cx="1125578" cy="4040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품목 번호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FC6503D-484B-4BA5-9F09-0D1178F8D497}"/>
              </a:ext>
            </a:extLst>
          </p:cNvPr>
          <p:cNvSpPr/>
          <p:nvPr/>
        </p:nvSpPr>
        <p:spPr>
          <a:xfrm>
            <a:off x="6880616" y="1192586"/>
            <a:ext cx="1125578" cy="4040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사용여부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C463618-60A3-158E-3051-C39692106A0D}"/>
              </a:ext>
            </a:extLst>
          </p:cNvPr>
          <p:cNvSpPr/>
          <p:nvPr/>
        </p:nvSpPr>
        <p:spPr>
          <a:xfrm>
            <a:off x="4580793" y="1178415"/>
            <a:ext cx="1125578" cy="4040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품목명</a:t>
            </a:r>
          </a:p>
        </p:txBody>
      </p:sp>
      <p:pic>
        <p:nvPicPr>
          <p:cNvPr id="48" name="그래픽 47" descr="돋보기">
            <a:extLst>
              <a:ext uri="{FF2B5EF4-FFF2-40B4-BE49-F238E27FC236}">
                <a16:creationId xmlns:a16="http://schemas.microsoft.com/office/drawing/2014/main" id="{DBA7D270-BE60-61AE-FD51-D9261B598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998" y="1315800"/>
            <a:ext cx="170809" cy="138703"/>
          </a:xfrm>
          <a:prstGeom prst="rect">
            <a:avLst/>
          </a:prstGeom>
        </p:spPr>
      </p:pic>
      <p:pic>
        <p:nvPicPr>
          <p:cNvPr id="49" name="그래픽 48" descr="돋보기">
            <a:extLst>
              <a:ext uri="{FF2B5EF4-FFF2-40B4-BE49-F238E27FC236}">
                <a16:creationId xmlns:a16="http://schemas.microsoft.com/office/drawing/2014/main" id="{317F1D37-ADB9-DCDC-90D4-DA1F6644E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1462" y="1315444"/>
            <a:ext cx="170809" cy="138703"/>
          </a:xfrm>
          <a:prstGeom prst="rect">
            <a:avLst/>
          </a:prstGeom>
        </p:spPr>
      </p:pic>
      <p:pic>
        <p:nvPicPr>
          <p:cNvPr id="51" name="그래픽 50" descr="돋보기">
            <a:extLst>
              <a:ext uri="{FF2B5EF4-FFF2-40B4-BE49-F238E27FC236}">
                <a16:creationId xmlns:a16="http://schemas.microsoft.com/office/drawing/2014/main" id="{F09C5538-79AB-F979-79F4-D551DE1B8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93991" y="1305291"/>
            <a:ext cx="170809" cy="138703"/>
          </a:xfrm>
          <a:prstGeom prst="rect">
            <a:avLst/>
          </a:prstGeom>
        </p:spPr>
      </p:pic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FE126787-ECA8-739C-3811-DA805F646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34763"/>
              </p:ext>
            </p:extLst>
          </p:nvPr>
        </p:nvGraphicFramePr>
        <p:xfrm>
          <a:off x="145926" y="1729678"/>
          <a:ext cx="11892916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496">
                  <a:extLst>
                    <a:ext uri="{9D8B030D-6E8A-4147-A177-3AD203B41FA5}">
                      <a16:colId xmlns:a16="http://schemas.microsoft.com/office/drawing/2014/main" val="1632320275"/>
                    </a:ext>
                  </a:extLst>
                </a:gridCol>
                <a:gridCol w="1289407">
                  <a:extLst>
                    <a:ext uri="{9D8B030D-6E8A-4147-A177-3AD203B41FA5}">
                      <a16:colId xmlns:a16="http://schemas.microsoft.com/office/drawing/2014/main" val="3017782760"/>
                    </a:ext>
                  </a:extLst>
                </a:gridCol>
                <a:gridCol w="1047964">
                  <a:extLst>
                    <a:ext uri="{9D8B030D-6E8A-4147-A177-3AD203B41FA5}">
                      <a16:colId xmlns:a16="http://schemas.microsoft.com/office/drawing/2014/main" val="7941481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1597943635"/>
                    </a:ext>
                  </a:extLst>
                </a:gridCol>
                <a:gridCol w="1726058">
                  <a:extLst>
                    <a:ext uri="{9D8B030D-6E8A-4147-A177-3AD203B41FA5}">
                      <a16:colId xmlns:a16="http://schemas.microsoft.com/office/drawing/2014/main" val="1178059661"/>
                    </a:ext>
                  </a:extLst>
                </a:gridCol>
                <a:gridCol w="1715785">
                  <a:extLst>
                    <a:ext uri="{9D8B030D-6E8A-4147-A177-3AD203B41FA5}">
                      <a16:colId xmlns:a16="http://schemas.microsoft.com/office/drawing/2014/main" val="1864405779"/>
                    </a:ext>
                  </a:extLst>
                </a:gridCol>
                <a:gridCol w="2816670">
                  <a:extLst>
                    <a:ext uri="{9D8B030D-6E8A-4147-A177-3AD203B41FA5}">
                      <a16:colId xmlns:a16="http://schemas.microsoft.com/office/drawing/2014/main" val="2485335048"/>
                    </a:ext>
                  </a:extLst>
                </a:gridCol>
                <a:gridCol w="1218603">
                  <a:extLst>
                    <a:ext uri="{9D8B030D-6E8A-4147-A177-3AD203B41FA5}">
                      <a16:colId xmlns:a16="http://schemas.microsoft.com/office/drawing/2014/main" val="2847004007"/>
                    </a:ext>
                  </a:extLst>
                </a:gridCol>
              </a:tblGrid>
              <a:tr h="1531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도장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품목 단가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2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00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81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48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9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4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107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9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769349"/>
                  </a:ext>
                </a:extLst>
              </a:tr>
            </a:tbl>
          </a:graphicData>
        </a:graphic>
      </p:graphicFrame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A02343AF-9161-F4FF-228E-F6C388318F84}"/>
              </a:ext>
            </a:extLst>
          </p:cNvPr>
          <p:cNvSpPr/>
          <p:nvPr/>
        </p:nvSpPr>
        <p:spPr>
          <a:xfrm>
            <a:off x="11098309" y="2163342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23" name="사각형: 둥근 모서리 122">
            <a:extLst>
              <a:ext uri="{FF2B5EF4-FFF2-40B4-BE49-F238E27FC236}">
                <a16:creationId xmlns:a16="http://schemas.microsoft.com/office/drawing/2014/main" id="{632F777A-328B-4249-9E0A-47EB09C19E12}"/>
              </a:ext>
            </a:extLst>
          </p:cNvPr>
          <p:cNvSpPr/>
          <p:nvPr/>
        </p:nvSpPr>
        <p:spPr>
          <a:xfrm>
            <a:off x="11098309" y="2543559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0D1C9FA0-4655-4500-B84E-D744516B53C1}"/>
              </a:ext>
            </a:extLst>
          </p:cNvPr>
          <p:cNvSpPr/>
          <p:nvPr/>
        </p:nvSpPr>
        <p:spPr>
          <a:xfrm>
            <a:off x="11098309" y="2912143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4CF623E7-1762-5DE6-ACE2-D0299462C51E}"/>
              </a:ext>
            </a:extLst>
          </p:cNvPr>
          <p:cNvSpPr/>
          <p:nvPr/>
        </p:nvSpPr>
        <p:spPr>
          <a:xfrm>
            <a:off x="11098309" y="3291085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A5180542-71AC-E33D-FF55-FF08CB564804}"/>
              </a:ext>
            </a:extLst>
          </p:cNvPr>
          <p:cNvSpPr/>
          <p:nvPr/>
        </p:nvSpPr>
        <p:spPr>
          <a:xfrm>
            <a:off x="11098309" y="3658394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F89305FC-4790-344D-05FF-FD8993248067}"/>
              </a:ext>
            </a:extLst>
          </p:cNvPr>
          <p:cNvSpPr/>
          <p:nvPr/>
        </p:nvSpPr>
        <p:spPr>
          <a:xfrm>
            <a:off x="11098309" y="4025703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2B4EF56-F448-8196-47B1-F768773E3F93}"/>
              </a:ext>
            </a:extLst>
          </p:cNvPr>
          <p:cNvSpPr/>
          <p:nvPr/>
        </p:nvSpPr>
        <p:spPr>
          <a:xfrm>
            <a:off x="11098309" y="4393012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EAAF9DA2-3B15-AF01-B1B0-A2EAFFDF2218}"/>
              </a:ext>
            </a:extLst>
          </p:cNvPr>
          <p:cNvSpPr/>
          <p:nvPr/>
        </p:nvSpPr>
        <p:spPr>
          <a:xfrm>
            <a:off x="11098309" y="4754547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95DDAA2F-A490-2A0E-2EFD-AE4B12E4601B}"/>
              </a:ext>
            </a:extLst>
          </p:cNvPr>
          <p:cNvSpPr/>
          <p:nvPr/>
        </p:nvSpPr>
        <p:spPr>
          <a:xfrm>
            <a:off x="11092086" y="5126070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EF833BD2-96A8-87C7-711A-D044C5686FAF}"/>
              </a:ext>
            </a:extLst>
          </p:cNvPr>
          <p:cNvSpPr/>
          <p:nvPr/>
        </p:nvSpPr>
        <p:spPr>
          <a:xfrm>
            <a:off x="11092086" y="5494654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BBC29289-0420-7E82-5E76-D66C03BEBCD0}"/>
              </a:ext>
            </a:extLst>
          </p:cNvPr>
          <p:cNvSpPr/>
          <p:nvPr/>
        </p:nvSpPr>
        <p:spPr>
          <a:xfrm>
            <a:off x="10078948" y="352469"/>
            <a:ext cx="1959900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Excel</a:t>
            </a:r>
            <a:r>
              <a:rPr lang="ko-KR" altLang="en-US"/>
              <a:t> </a:t>
            </a: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CA372BD0-A487-6BB7-9348-44AC90277E11}"/>
              </a:ext>
            </a:extLst>
          </p:cNvPr>
          <p:cNvCxnSpPr/>
          <p:nvPr/>
        </p:nvCxnSpPr>
        <p:spPr>
          <a:xfrm>
            <a:off x="11457735" y="5911921"/>
            <a:ext cx="0" cy="30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2358345-4104-7675-1FDF-52B0BD8DD32B}"/>
              </a:ext>
            </a:extLst>
          </p:cNvPr>
          <p:cNvSpPr/>
          <p:nvPr/>
        </p:nvSpPr>
        <p:spPr>
          <a:xfrm>
            <a:off x="11086949" y="6397479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재개 </a:t>
            </a:r>
          </a:p>
        </p:txBody>
      </p:sp>
      <p:pic>
        <p:nvPicPr>
          <p:cNvPr id="5" name="그래픽 4" descr="다운로드">
            <a:extLst>
              <a:ext uri="{FF2B5EF4-FFF2-40B4-BE49-F238E27FC236}">
                <a16:creationId xmlns:a16="http://schemas.microsoft.com/office/drawing/2014/main" id="{404A36C4-11AE-2208-764A-D63D6A94A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4147" y="377326"/>
            <a:ext cx="354458" cy="335288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4337F3B1-5A80-D2C6-0940-9C9F03F4B1A3}"/>
              </a:ext>
            </a:extLst>
          </p:cNvPr>
          <p:cNvCxnSpPr/>
          <p:nvPr/>
        </p:nvCxnSpPr>
        <p:spPr>
          <a:xfrm>
            <a:off x="3246955" y="5911921"/>
            <a:ext cx="0" cy="19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12CEE5C-B050-ED0F-7609-92C2D1644209}"/>
              </a:ext>
            </a:extLst>
          </p:cNvPr>
          <p:cNvSpPr txBox="1"/>
          <p:nvPr/>
        </p:nvSpPr>
        <p:spPr>
          <a:xfrm>
            <a:off x="2032907" y="6270171"/>
            <a:ext cx="26175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/>
              <a:t>품목명 클릭 시 수주 품목 상세정보 조회 페이지로 이동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B1D2EA-FBD4-D21C-C47E-F882FB072B6C}"/>
              </a:ext>
            </a:extLst>
          </p:cNvPr>
          <p:cNvSpPr txBox="1"/>
          <p:nvPr/>
        </p:nvSpPr>
        <p:spPr>
          <a:xfrm>
            <a:off x="8313884" y="5973185"/>
            <a:ext cx="29205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/>
              <a:t>거래 종료 클릭시 </a:t>
            </a:r>
            <a:r>
              <a:rPr lang="en-US" altLang="ko-KR" sz="1000"/>
              <a:t>-&gt; </a:t>
            </a:r>
            <a:r>
              <a:rPr lang="ko-KR" altLang="en-US" sz="1000"/>
              <a:t>거래 재개 버튼 활성화 </a:t>
            </a:r>
            <a:endParaRPr lang="en-US" altLang="ko-KR" sz="1000"/>
          </a:p>
          <a:p>
            <a:r>
              <a:rPr lang="ko-KR" altLang="en-US" sz="1000"/>
              <a:t>거래 재개 클릭시 </a:t>
            </a:r>
            <a:r>
              <a:rPr lang="en-US" altLang="ko-KR" sz="1000"/>
              <a:t>-&gt; </a:t>
            </a:r>
            <a:r>
              <a:rPr lang="ko-KR" altLang="en-US" sz="1000"/>
              <a:t>거래 종료 버튼 활성화</a:t>
            </a:r>
          </a:p>
        </p:txBody>
      </p:sp>
    </p:spTree>
    <p:extLst>
      <p:ext uri="{BB962C8B-B14F-4D97-AF65-F5344CB8AC3E}">
        <p14:creationId xmlns:p14="http://schemas.microsoft.com/office/powerpoint/2010/main" val="89695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79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10</cp:revision>
  <dcterms:created xsi:type="dcterms:W3CDTF">2025-10-02T06:05:36Z</dcterms:created>
  <dcterms:modified xsi:type="dcterms:W3CDTF">2025-10-10T00:34:38Z</dcterms:modified>
</cp:coreProperties>
</file>