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22C2C2-E490-A5D2-97C0-B1A4A07B25A3}"/>
              </a:ext>
            </a:extLst>
          </p:cNvPr>
          <p:cNvSpPr/>
          <p:nvPr/>
        </p:nvSpPr>
        <p:spPr>
          <a:xfrm>
            <a:off x="809500" y="1172612"/>
            <a:ext cx="13115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5BAB59-2214-426D-674A-7C403E2EAC7D}"/>
              </a:ext>
            </a:extLst>
          </p:cNvPr>
          <p:cNvSpPr/>
          <p:nvPr/>
        </p:nvSpPr>
        <p:spPr>
          <a:xfrm>
            <a:off x="3027154" y="1182767"/>
            <a:ext cx="162331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63D892-1613-A7DE-2676-046A4B650886}"/>
              </a:ext>
            </a:extLst>
          </p:cNvPr>
          <p:cNvSpPr/>
          <p:nvPr/>
        </p:nvSpPr>
        <p:spPr>
          <a:xfrm>
            <a:off x="5445427" y="1192587"/>
            <a:ext cx="138603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B3D5F-8382-3B1F-810B-0DFAD9F57D68}"/>
              </a:ext>
            </a:extLst>
          </p:cNvPr>
          <p:cNvSpPr/>
          <p:nvPr/>
        </p:nvSpPr>
        <p:spPr>
          <a:xfrm>
            <a:off x="7801279" y="1193371"/>
            <a:ext cx="191613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사용여부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(Y/N)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5F61EF-D7F3-E64F-F6E8-B41487DA61A7}"/>
              </a:ext>
            </a:extLst>
          </p:cNvPr>
          <p:cNvSpPr/>
          <p:nvPr/>
        </p:nvSpPr>
        <p:spPr>
          <a:xfrm>
            <a:off x="10078948" y="1184006"/>
            <a:ext cx="1959901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원자재 품목 조회 페이지</a:t>
            </a:r>
          </a:p>
        </p:txBody>
      </p:sp>
      <p:pic>
        <p:nvPicPr>
          <p:cNvPr id="36" name="그래픽 35" descr="돋보기">
            <a:extLst>
              <a:ext uri="{FF2B5EF4-FFF2-40B4-BE49-F238E27FC236}">
                <a16:creationId xmlns:a16="http://schemas.microsoft.com/office/drawing/2014/main" id="{4FB03141-9F5B-898D-E048-1B1DB18A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7354" y="1292301"/>
            <a:ext cx="170809" cy="138703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1B68C42-3A4F-3650-DB13-3D78DC849C73}"/>
              </a:ext>
            </a:extLst>
          </p:cNvPr>
          <p:cNvSpPr/>
          <p:nvPr/>
        </p:nvSpPr>
        <p:spPr>
          <a:xfrm>
            <a:off x="-110610" y="1159624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매입처명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353F99-7625-3E22-F8ED-E6C5615A08D4}"/>
              </a:ext>
            </a:extLst>
          </p:cNvPr>
          <p:cNvSpPr/>
          <p:nvPr/>
        </p:nvSpPr>
        <p:spPr>
          <a:xfrm>
            <a:off x="2089704" y="1192587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 번호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FC6503D-484B-4BA5-9F09-0D1178F8D497}"/>
              </a:ext>
            </a:extLst>
          </p:cNvPr>
          <p:cNvSpPr/>
          <p:nvPr/>
        </p:nvSpPr>
        <p:spPr>
          <a:xfrm>
            <a:off x="6880616" y="1192586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463618-60A3-158E-3051-C39692106A0D}"/>
              </a:ext>
            </a:extLst>
          </p:cNvPr>
          <p:cNvSpPr/>
          <p:nvPr/>
        </p:nvSpPr>
        <p:spPr>
          <a:xfrm>
            <a:off x="4580793" y="1178415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품목명</a:t>
            </a:r>
          </a:p>
        </p:txBody>
      </p:sp>
      <p:pic>
        <p:nvPicPr>
          <p:cNvPr id="48" name="그래픽 47" descr="돋보기">
            <a:extLst>
              <a:ext uri="{FF2B5EF4-FFF2-40B4-BE49-F238E27FC236}">
                <a16:creationId xmlns:a16="http://schemas.microsoft.com/office/drawing/2014/main" id="{DBA7D270-BE60-61AE-FD51-D9261B59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998" y="1315800"/>
            <a:ext cx="170809" cy="138703"/>
          </a:xfrm>
          <a:prstGeom prst="rect">
            <a:avLst/>
          </a:prstGeom>
        </p:spPr>
      </p:pic>
      <p:pic>
        <p:nvPicPr>
          <p:cNvPr id="49" name="그래픽 48" descr="돋보기">
            <a:extLst>
              <a:ext uri="{FF2B5EF4-FFF2-40B4-BE49-F238E27FC236}">
                <a16:creationId xmlns:a16="http://schemas.microsoft.com/office/drawing/2014/main" id="{317F1D37-ADB9-DCDC-90D4-DA1F6644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462" y="1315444"/>
            <a:ext cx="170809" cy="138703"/>
          </a:xfrm>
          <a:prstGeom prst="rect">
            <a:avLst/>
          </a:prstGeom>
        </p:spPr>
      </p:pic>
      <p:pic>
        <p:nvPicPr>
          <p:cNvPr id="51" name="그래픽 50" descr="돋보기">
            <a:extLst>
              <a:ext uri="{FF2B5EF4-FFF2-40B4-BE49-F238E27FC236}">
                <a16:creationId xmlns:a16="http://schemas.microsoft.com/office/drawing/2014/main" id="{F09C5538-79AB-F979-79F4-D551DE1B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3991" y="1305291"/>
            <a:ext cx="170809" cy="138703"/>
          </a:xfrm>
          <a:prstGeom prst="rect">
            <a:avLst/>
          </a:prstGeom>
        </p:spPr>
      </p:pic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71841"/>
              </p:ext>
            </p:extLst>
          </p:nvPr>
        </p:nvGraphicFramePr>
        <p:xfrm>
          <a:off x="174661" y="1734815"/>
          <a:ext cx="11825554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1842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369247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226190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2472819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2115178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2140725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1149553">
                  <a:extLst>
                    <a:ext uri="{9D8B030D-6E8A-4147-A177-3AD203B41FA5}">
                      <a16:colId xmlns:a16="http://schemas.microsoft.com/office/drawing/2014/main" val="2847004007"/>
                    </a:ext>
                  </a:extLst>
                </a:gridCol>
              </a:tblGrid>
              <a:tr h="153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원자재 규격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양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단위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02343AF-9161-F4FF-228E-F6C388318F84}"/>
              </a:ext>
            </a:extLst>
          </p:cNvPr>
          <p:cNvSpPr/>
          <p:nvPr/>
        </p:nvSpPr>
        <p:spPr>
          <a:xfrm>
            <a:off x="11098309" y="216334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32F777A-328B-4249-9E0A-47EB09C19E12}"/>
              </a:ext>
            </a:extLst>
          </p:cNvPr>
          <p:cNvSpPr/>
          <p:nvPr/>
        </p:nvSpPr>
        <p:spPr>
          <a:xfrm>
            <a:off x="11098309" y="2543559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D1C9FA0-4655-4500-B84E-D744516B53C1}"/>
              </a:ext>
            </a:extLst>
          </p:cNvPr>
          <p:cNvSpPr/>
          <p:nvPr/>
        </p:nvSpPr>
        <p:spPr>
          <a:xfrm>
            <a:off x="11098309" y="2912143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4CF623E7-1762-5DE6-ACE2-D0299462C51E}"/>
              </a:ext>
            </a:extLst>
          </p:cNvPr>
          <p:cNvSpPr/>
          <p:nvPr/>
        </p:nvSpPr>
        <p:spPr>
          <a:xfrm>
            <a:off x="11098309" y="3291085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5180542-71AC-E33D-FF55-FF08CB564804}"/>
              </a:ext>
            </a:extLst>
          </p:cNvPr>
          <p:cNvSpPr/>
          <p:nvPr/>
        </p:nvSpPr>
        <p:spPr>
          <a:xfrm>
            <a:off x="11098309" y="365839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89305FC-4790-344D-05FF-FD8993248067}"/>
              </a:ext>
            </a:extLst>
          </p:cNvPr>
          <p:cNvSpPr/>
          <p:nvPr/>
        </p:nvSpPr>
        <p:spPr>
          <a:xfrm>
            <a:off x="11098309" y="4025703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2B4EF56-F448-8196-47B1-F768773E3F93}"/>
              </a:ext>
            </a:extLst>
          </p:cNvPr>
          <p:cNvSpPr/>
          <p:nvPr/>
        </p:nvSpPr>
        <p:spPr>
          <a:xfrm>
            <a:off x="11098309" y="439301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AAF9DA2-3B15-AF01-B1B0-A2EAFFDF2218}"/>
              </a:ext>
            </a:extLst>
          </p:cNvPr>
          <p:cNvSpPr/>
          <p:nvPr/>
        </p:nvSpPr>
        <p:spPr>
          <a:xfrm>
            <a:off x="11098309" y="4754547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95DDAA2F-A490-2A0E-2EFD-AE4B12E4601B}"/>
              </a:ext>
            </a:extLst>
          </p:cNvPr>
          <p:cNvSpPr/>
          <p:nvPr/>
        </p:nvSpPr>
        <p:spPr>
          <a:xfrm>
            <a:off x="11092086" y="5126070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F833BD2-96A8-87C7-711A-D044C5686FAF}"/>
              </a:ext>
            </a:extLst>
          </p:cNvPr>
          <p:cNvSpPr/>
          <p:nvPr/>
        </p:nvSpPr>
        <p:spPr>
          <a:xfrm>
            <a:off x="11092086" y="549465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BC29289-0420-7E82-5E76-D66C03BEBCD0}"/>
              </a:ext>
            </a:extLst>
          </p:cNvPr>
          <p:cNvSpPr/>
          <p:nvPr/>
        </p:nvSpPr>
        <p:spPr>
          <a:xfrm>
            <a:off x="10078948" y="352469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372BD0-A487-6BB7-9348-44AC90277E11}"/>
              </a:ext>
            </a:extLst>
          </p:cNvPr>
          <p:cNvCxnSpPr/>
          <p:nvPr/>
        </p:nvCxnSpPr>
        <p:spPr>
          <a:xfrm>
            <a:off x="11457735" y="5910050"/>
            <a:ext cx="0" cy="30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358345-4104-7675-1FDF-52B0BD8DD32B}"/>
              </a:ext>
            </a:extLst>
          </p:cNvPr>
          <p:cNvSpPr/>
          <p:nvPr/>
        </p:nvSpPr>
        <p:spPr>
          <a:xfrm>
            <a:off x="11086949" y="6397479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재개 </a:t>
            </a:r>
          </a:p>
        </p:txBody>
      </p:sp>
      <p:pic>
        <p:nvPicPr>
          <p:cNvPr id="5" name="그래픽 4" descr="다운로드">
            <a:extLst>
              <a:ext uri="{FF2B5EF4-FFF2-40B4-BE49-F238E27FC236}">
                <a16:creationId xmlns:a16="http://schemas.microsoft.com/office/drawing/2014/main" id="{404A36C4-11AE-2208-764A-D63D6A94A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147" y="377326"/>
            <a:ext cx="354458" cy="33528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64A876-083A-B440-CF44-682E58831CA5}"/>
              </a:ext>
            </a:extLst>
          </p:cNvPr>
          <p:cNvCxnSpPr/>
          <p:nvPr/>
        </p:nvCxnSpPr>
        <p:spPr>
          <a:xfrm>
            <a:off x="3508624" y="5911921"/>
            <a:ext cx="0" cy="23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51633C-0B5E-D578-0B58-CB9C48F78AC0}"/>
              </a:ext>
            </a:extLst>
          </p:cNvPr>
          <p:cNvSpPr txBox="1"/>
          <p:nvPr/>
        </p:nvSpPr>
        <p:spPr>
          <a:xfrm>
            <a:off x="2470935" y="6224371"/>
            <a:ext cx="236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품목명 클릭 시 원자재 품목 상세정보 조회 페이지로 이동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1D2EA-FBD4-D21C-C47E-F882FB072B6C}"/>
              </a:ext>
            </a:extLst>
          </p:cNvPr>
          <p:cNvSpPr txBox="1"/>
          <p:nvPr/>
        </p:nvSpPr>
        <p:spPr>
          <a:xfrm>
            <a:off x="8683377" y="5910050"/>
            <a:ext cx="292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거래 종료 클릭시 </a:t>
            </a:r>
            <a:r>
              <a:rPr lang="en-US" altLang="ko-KR" sz="1000"/>
              <a:t>-&gt; </a:t>
            </a:r>
            <a:r>
              <a:rPr lang="ko-KR" altLang="en-US" sz="1000"/>
              <a:t>거래 재개 버튼 활성화 </a:t>
            </a:r>
            <a:endParaRPr lang="en-US" altLang="ko-KR" sz="1000"/>
          </a:p>
          <a:p>
            <a:r>
              <a:rPr lang="ko-KR" altLang="en-US" sz="1000"/>
              <a:t>거래 재개 클릭시 </a:t>
            </a:r>
            <a:r>
              <a:rPr lang="en-US" altLang="ko-KR" sz="1000"/>
              <a:t>-&gt; </a:t>
            </a:r>
            <a:r>
              <a:rPr lang="ko-KR" altLang="en-US" sz="1000"/>
              <a:t>거래 종료 버튼 활성화</a:t>
            </a: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81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11</cp:revision>
  <dcterms:created xsi:type="dcterms:W3CDTF">2025-10-02T06:05:36Z</dcterms:created>
  <dcterms:modified xsi:type="dcterms:W3CDTF">2025-10-10T00:34:11Z</dcterms:modified>
</cp:coreProperties>
</file>