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4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54589-57A3-4197-88FA-5B96769C85E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6D4EF-A313-457A-91C7-E637D7607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BB85F0A-F4D9-6177-4A5A-70F0D452A77A}"/>
              </a:ext>
            </a:extLst>
          </p:cNvPr>
          <p:cNvSpPr/>
          <p:nvPr/>
        </p:nvSpPr>
        <p:spPr>
          <a:xfrm>
            <a:off x="553309" y="1943858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공정 코드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0DC5D5D-07BD-3765-D572-66A49305E314}"/>
              </a:ext>
            </a:extLst>
          </p:cNvPr>
          <p:cNvSpPr/>
          <p:nvPr/>
        </p:nvSpPr>
        <p:spPr>
          <a:xfrm>
            <a:off x="553310" y="2548989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공정 명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3ABECC7-EABB-A71E-786E-896739C2DC66}"/>
              </a:ext>
            </a:extLst>
          </p:cNvPr>
          <p:cNvSpPr/>
          <p:nvPr/>
        </p:nvSpPr>
        <p:spPr>
          <a:xfrm>
            <a:off x="2456980" y="4407872"/>
            <a:ext cx="1000916" cy="4404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BC88E-7089-EE93-06D1-DA49D9457706}"/>
              </a:ext>
            </a:extLst>
          </p:cNvPr>
          <p:cNvSpPr txBox="1"/>
          <p:nvPr/>
        </p:nvSpPr>
        <p:spPr>
          <a:xfrm>
            <a:off x="917415" y="1025142"/>
            <a:ext cx="21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라우팅 </a:t>
            </a:r>
            <a:r>
              <a:rPr lang="ko-KR" altLang="en-US" sz="2800" dirty="0"/>
              <a:t>등록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9CF84C8-36EF-B8FD-5592-F2FB689C7343}"/>
              </a:ext>
            </a:extLst>
          </p:cNvPr>
          <p:cNvCxnSpPr>
            <a:cxnSpLocks/>
          </p:cNvCxnSpPr>
          <p:nvPr/>
        </p:nvCxnSpPr>
        <p:spPr>
          <a:xfrm>
            <a:off x="274177" y="1676084"/>
            <a:ext cx="3347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31BD801-1FAB-208E-D4D0-601F01A85A89}"/>
              </a:ext>
            </a:extLst>
          </p:cNvPr>
          <p:cNvSpPr/>
          <p:nvPr/>
        </p:nvSpPr>
        <p:spPr>
          <a:xfrm>
            <a:off x="553310" y="3165250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공정 시간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C7113BE-7C2D-161A-0F76-27A384C98ADA}"/>
              </a:ext>
            </a:extLst>
          </p:cNvPr>
          <p:cNvSpPr/>
          <p:nvPr/>
        </p:nvSpPr>
        <p:spPr>
          <a:xfrm>
            <a:off x="553310" y="3786561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비고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AC46EA8-0F1C-1C6F-0E88-FC6D29AF3852}"/>
              </a:ext>
            </a:extLst>
          </p:cNvPr>
          <p:cNvCxnSpPr/>
          <p:nvPr/>
        </p:nvCxnSpPr>
        <p:spPr>
          <a:xfrm>
            <a:off x="4591734" y="3136596"/>
            <a:ext cx="598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8F7EAA-8EC2-099F-4123-EFE78A1CADBC}"/>
              </a:ext>
            </a:extLst>
          </p:cNvPr>
          <p:cNvSpPr/>
          <p:nvPr/>
        </p:nvSpPr>
        <p:spPr>
          <a:xfrm>
            <a:off x="6140872" y="2083102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공정 코드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1773C78-EE40-6C71-519A-C9DDFC1D5714}"/>
              </a:ext>
            </a:extLst>
          </p:cNvPr>
          <p:cNvSpPr/>
          <p:nvPr/>
        </p:nvSpPr>
        <p:spPr>
          <a:xfrm>
            <a:off x="6140873" y="2688233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공정 명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12F6CDA-FA4E-23FD-AC3D-8955F1DE838E}"/>
              </a:ext>
            </a:extLst>
          </p:cNvPr>
          <p:cNvSpPr/>
          <p:nvPr/>
        </p:nvSpPr>
        <p:spPr>
          <a:xfrm>
            <a:off x="8044543" y="4547116"/>
            <a:ext cx="1000916" cy="4404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06B2C-E3EA-3DC3-7BFA-8B4A320FF360}"/>
              </a:ext>
            </a:extLst>
          </p:cNvPr>
          <p:cNvSpPr txBox="1"/>
          <p:nvPr/>
        </p:nvSpPr>
        <p:spPr>
          <a:xfrm>
            <a:off x="6504978" y="1164386"/>
            <a:ext cx="21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라우팅 </a:t>
            </a:r>
            <a:r>
              <a:rPr lang="ko-KR" altLang="en-US" sz="2800" dirty="0"/>
              <a:t>등록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B324BC9-3AB9-47C1-825D-94B7ED92E4AA}"/>
              </a:ext>
            </a:extLst>
          </p:cNvPr>
          <p:cNvCxnSpPr>
            <a:cxnSpLocks/>
          </p:cNvCxnSpPr>
          <p:nvPr/>
        </p:nvCxnSpPr>
        <p:spPr>
          <a:xfrm>
            <a:off x="5861740" y="1815328"/>
            <a:ext cx="3347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2BEE8F4-6017-42C8-1095-AC31A5957383}"/>
              </a:ext>
            </a:extLst>
          </p:cNvPr>
          <p:cNvSpPr/>
          <p:nvPr/>
        </p:nvSpPr>
        <p:spPr>
          <a:xfrm>
            <a:off x="6140873" y="3304494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공정 시간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222C36F-C2FA-929E-D6B8-6DFA8C1B0F13}"/>
              </a:ext>
            </a:extLst>
          </p:cNvPr>
          <p:cNvSpPr/>
          <p:nvPr/>
        </p:nvSpPr>
        <p:spPr>
          <a:xfrm>
            <a:off x="6140873" y="3925805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비고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C03219-FF07-2227-24B5-E25B1A61C060}"/>
              </a:ext>
            </a:extLst>
          </p:cNvPr>
          <p:cNvSpPr txBox="1"/>
          <p:nvPr/>
        </p:nvSpPr>
        <p:spPr>
          <a:xfrm>
            <a:off x="9150579" y="2094003"/>
            <a:ext cx="27366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</a:rPr>
              <a:t>중복된 공정코드가 있습니다</a:t>
            </a:r>
            <a:r>
              <a:rPr lang="en-US" altLang="ko-KR" sz="1500">
                <a:solidFill>
                  <a:srgbClr val="FF0000"/>
                </a:solidFill>
              </a:rPr>
              <a:t>.</a:t>
            </a:r>
            <a:endParaRPr lang="ko-KR" altLang="en-US" sz="150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369844-52F9-AD6E-E763-5E39688D4C5C}"/>
              </a:ext>
            </a:extLst>
          </p:cNvPr>
          <p:cNvSpPr txBox="1"/>
          <p:nvPr/>
        </p:nvSpPr>
        <p:spPr>
          <a:xfrm>
            <a:off x="4065462" y="3352942"/>
            <a:ext cx="167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등록 버튼 클릭시 중복된 공정 코드 있으면 표시 </a:t>
            </a:r>
          </a:p>
        </p:txBody>
      </p:sp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32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8</cp:revision>
  <dcterms:created xsi:type="dcterms:W3CDTF">2025-10-02T06:05:36Z</dcterms:created>
  <dcterms:modified xsi:type="dcterms:W3CDTF">2025-10-10T00:46:12Z</dcterms:modified>
</cp:coreProperties>
</file>