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75424"/>
              </p:ext>
            </p:extLst>
          </p:nvPr>
        </p:nvGraphicFramePr>
        <p:xfrm>
          <a:off x="586632" y="1076752"/>
          <a:ext cx="1018614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611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755582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2498011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2837089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425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E16BDF-0A1F-4467-1C93-C939CA728669}"/>
              </a:ext>
            </a:extLst>
          </p:cNvPr>
          <p:cNvSpPr/>
          <p:nvPr/>
        </p:nvSpPr>
        <p:spPr>
          <a:xfrm>
            <a:off x="9984533" y="152420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05D5C9-0D20-A770-A1C0-EE55411AD72E}"/>
              </a:ext>
            </a:extLst>
          </p:cNvPr>
          <p:cNvSpPr/>
          <p:nvPr/>
        </p:nvSpPr>
        <p:spPr>
          <a:xfrm>
            <a:off x="9984526" y="450905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FC8CBA-5DCE-BCC5-2ADD-15B45F39944F}"/>
              </a:ext>
            </a:extLst>
          </p:cNvPr>
          <p:cNvSpPr/>
          <p:nvPr/>
        </p:nvSpPr>
        <p:spPr>
          <a:xfrm>
            <a:off x="9984525" y="488455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EF1BDE9-9B7F-2AF0-0E23-409A211C5C71}"/>
              </a:ext>
            </a:extLst>
          </p:cNvPr>
          <p:cNvSpPr/>
          <p:nvPr/>
        </p:nvSpPr>
        <p:spPr>
          <a:xfrm>
            <a:off x="9984527" y="412943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874200-171F-BBB0-01F7-BA1DE9C0546C}"/>
              </a:ext>
            </a:extLst>
          </p:cNvPr>
          <p:cNvSpPr/>
          <p:nvPr/>
        </p:nvSpPr>
        <p:spPr>
          <a:xfrm>
            <a:off x="9984528" y="3747459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1578EE1-BEDD-0166-3EDD-373C0C2659DF}"/>
              </a:ext>
            </a:extLst>
          </p:cNvPr>
          <p:cNvSpPr/>
          <p:nvPr/>
        </p:nvSpPr>
        <p:spPr>
          <a:xfrm>
            <a:off x="9984530" y="300139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B5A5C2B-7D7D-EAF9-4D31-1D196FCF942C}"/>
              </a:ext>
            </a:extLst>
          </p:cNvPr>
          <p:cNvSpPr/>
          <p:nvPr/>
        </p:nvSpPr>
        <p:spPr>
          <a:xfrm>
            <a:off x="9984529" y="338916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E3BC3A-1584-1C17-52DA-5AB91A1B2137}"/>
              </a:ext>
            </a:extLst>
          </p:cNvPr>
          <p:cNvSpPr/>
          <p:nvPr/>
        </p:nvSpPr>
        <p:spPr>
          <a:xfrm>
            <a:off x="9984531" y="227439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A65211-A884-E09F-4020-BC0A3D1817C4}"/>
              </a:ext>
            </a:extLst>
          </p:cNvPr>
          <p:cNvSpPr/>
          <p:nvPr/>
        </p:nvSpPr>
        <p:spPr>
          <a:xfrm>
            <a:off x="9984530" y="263789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EAA662-F495-CBEC-4C49-290E38F207FE}"/>
              </a:ext>
            </a:extLst>
          </p:cNvPr>
          <p:cNvSpPr/>
          <p:nvPr/>
        </p:nvSpPr>
        <p:spPr>
          <a:xfrm>
            <a:off x="9984532" y="1892417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2025-10-10T00:57:39Z</dcterms:modified>
</cp:coreProperties>
</file>