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F679-8210-85DB-65EC-9C9F1592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96000-A7CC-20CE-54B6-E2E9A863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8708F-BB62-2FD9-7991-56704FEA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9F812-D168-7C39-14A0-0481A4A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FA6E-8E07-91C1-8FCC-8FF7A67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1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C767-A701-3EA1-D0DA-7A1BC160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7A79D-B46B-0A4C-9012-EAFE87E8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67245-A902-1EE2-C8B4-F082D75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FCECA-69B8-298D-0582-D62858A6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4FDCC-FC29-3A79-F2C6-3D0945F8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414F2-9C7E-2D04-EB38-1A170657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B2C3B-80FD-5012-FF3C-436E806F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DBC8E-5111-5064-53DB-B1189995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DDAC-302A-3B92-D824-ABDC5606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1F230-06EA-A1C0-9D37-4D65BC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674FB-B4EC-E052-13A1-AE7385C4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B7D62-3231-0571-4190-C560D507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31310-C1FC-E7B4-D8DA-C268E33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1E8E6-9D6C-86C7-52CE-8AC66A43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6AE10-391E-2B40-F90D-2CB389BD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8A93-55AD-E674-ED72-9D9A59FC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2754D-8F4C-A215-4838-2849284E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6030-0C41-0E96-7F20-8B06236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CCC8-6311-06E1-797D-313FDEA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A029-A8E5-9836-6B4D-C866AFC6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F9C5F-6B18-456F-29CA-4A9AB47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1F06-E23A-E42B-DB87-A8BA2994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64D7C-D24A-D061-1519-1EBFA07A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31A39-F409-1F55-CACC-0B09A05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81909-C7D7-C0E3-C086-38EA86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B13F1-447B-F5F5-1500-C20B1590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6BDA-D8F7-06FA-85B5-1C12E2ED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A6388-098E-A373-521C-F674D997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69782-DD6E-B69F-7C7D-681BA8D7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2110C-2742-EB7C-ED6D-1D6FA4D6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7C6C61-E882-4AE3-03A0-5F3A2CC2F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A7482-01D1-16CD-2A5C-10DCACB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64479-507F-6ED3-C14B-3E6E9EB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D2EF-B6F1-E2A5-715B-2667F3D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28DCF-13B9-3DE6-BFC8-220A91BA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7599B1-8F03-2643-76BC-BD6AA7E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8DA8D-5DC0-BE7A-E6F6-485F6A5F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72A44-0345-52BA-147D-FEAD9CD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575272-812B-C91D-B2E3-424F9B1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006D7-8DAB-3C0D-9644-66D48E8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9B945-769E-D272-9CA0-E94522A0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30D4-3AAF-05F8-E99F-9DC65DD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A0CF2-B526-BB81-DF0F-BADF0731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23538-BF3F-BB02-E1C0-CBDB3B2BD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08682-4E49-8EA4-BDDA-0B53B52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DA87C-BA48-C448-0BA1-D3F30BFB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7925-F765-85B0-164D-FF746C2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11CA-A541-DA87-148C-B7B8409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35FFFE-070E-9F57-67EE-96438474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891A0-9382-34D1-7A64-1E6DF338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0EB1D-16C7-47CC-9B7D-D6C984E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BD3CD-CEC4-CA49-4CB6-A00EEB31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C6B1B-7811-48C5-721F-72933B5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6D4D0-9C85-7325-7A61-F29F60A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9997A-D844-03DA-C120-547D182B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9B82C-B884-C6E1-B5D9-789C63E2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29C0-135E-E6C0-75DB-B5FE28DD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0606-FD29-6E0D-4893-3D8B0D33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66A7B4-00BD-BD89-58EB-224FADC73463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8899641" y="5565460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D2F5BC-EC16-1C1E-42E1-19DCFA0B6CC6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라우팅 정보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DA9F475-6983-D107-9339-E2E09ABC11D7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71FF7B-46A1-55F5-F146-9527E911219D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08476F-CC3E-D032-1449-4AA3C749AF3D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D3B11B8B-43A8-3E8A-5DA9-A5571AA5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4" name="그래픽 23" descr="이미지">
            <a:extLst>
              <a:ext uri="{FF2B5EF4-FFF2-40B4-BE49-F238E27FC236}">
                <a16:creationId xmlns:a16="http://schemas.microsoft.com/office/drawing/2014/main" id="{66154024-7685-F384-6263-22C208C4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A69916DF-8305-DC42-353E-73BCF6DC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6" name="그래픽 25" descr="이미지">
            <a:extLst>
              <a:ext uri="{FF2B5EF4-FFF2-40B4-BE49-F238E27FC236}">
                <a16:creationId xmlns:a16="http://schemas.microsoft.com/office/drawing/2014/main" id="{1D9FDACC-96B3-925B-C96A-E7162D88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1E9FAD-FE99-290A-E238-1286216A61F9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5E47810-A7BA-638F-CC30-38C89BD6AC77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529C4929-ADD9-DC3C-3ECB-D860206FA168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81F-056B-9BEC-48D7-414883072DAD}"/>
              </a:ext>
            </a:extLst>
          </p:cNvPr>
          <p:cNvSpPr/>
          <p:nvPr/>
        </p:nvSpPr>
        <p:spPr>
          <a:xfrm>
            <a:off x="5444426" y="2285264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0F611-AFC6-61F9-0761-80C477CB95EB}"/>
              </a:ext>
            </a:extLst>
          </p:cNvPr>
          <p:cNvSpPr/>
          <p:nvPr/>
        </p:nvSpPr>
        <p:spPr>
          <a:xfrm>
            <a:off x="5444425" y="251580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64445-FA97-4FBA-FD7B-893DFF5497D2}"/>
              </a:ext>
            </a:extLst>
          </p:cNvPr>
          <p:cNvSpPr/>
          <p:nvPr/>
        </p:nvSpPr>
        <p:spPr>
          <a:xfrm>
            <a:off x="5444424" y="2733677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3C521E-61C5-6FFC-590C-61DAA018FF40}"/>
              </a:ext>
            </a:extLst>
          </p:cNvPr>
          <p:cNvSpPr/>
          <p:nvPr/>
        </p:nvSpPr>
        <p:spPr>
          <a:xfrm>
            <a:off x="5444424" y="293825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917CD17-4861-C183-C5B1-A8DB9E102F5D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3A57EDC2-C25C-1C2F-08DB-991C062B1339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3C5159D1-EF86-85C5-3FEA-2318DD1D0CC4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CE6E22FD-A178-4195-46FF-5C3DD370146E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1CAA099E-2A04-5199-363C-9EBC4F80412A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1F792832-693A-E7EE-8616-96C6FD86D2EE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F9986A8F-20F2-3E5B-D2EA-428C6746821E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F0A6854-D5A5-113F-29B8-A709263A5F74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F69F779-0373-8249-792B-2636D5C9E040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7F04CB71-569A-0F4D-13A3-39BA009EDAAD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C0496FD-3C91-119C-A761-5292A26A5A10}"/>
              </a:ext>
            </a:extLst>
          </p:cNvPr>
          <p:cNvSpPr/>
          <p:nvPr/>
        </p:nvSpPr>
        <p:spPr>
          <a:xfrm>
            <a:off x="8935978" y="535823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02098-3D78-0D15-9DF6-0C7C34FE73C6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6C78B-A812-47BD-1936-A4076AAB1011}"/>
              </a:ext>
            </a:extLst>
          </p:cNvPr>
          <p:cNvSpPr txBox="1"/>
          <p:nvPr/>
        </p:nvSpPr>
        <p:spPr>
          <a:xfrm>
            <a:off x="8899641" y="5350016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0" name="순서도: 병합 49">
            <a:extLst>
              <a:ext uri="{FF2B5EF4-FFF2-40B4-BE49-F238E27FC236}">
                <a16:creationId xmlns:a16="http://schemas.microsoft.com/office/drawing/2014/main" id="{46BA5687-9F0D-036D-F194-D8A4628E6013}"/>
              </a:ext>
            </a:extLst>
          </p:cNvPr>
          <p:cNvSpPr/>
          <p:nvPr/>
        </p:nvSpPr>
        <p:spPr>
          <a:xfrm>
            <a:off x="10696133" y="2046368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18FFF-8BE8-D31C-10BB-B75C761D0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F8D77C3-5367-C7F9-2DE6-11BD192E05D1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F88332-3B54-3179-54A1-CB4FEACD3F53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3191B77-B492-35F8-4D42-A51F7EA103B4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3EB4B3-0CA7-D693-4519-03DE8817A2D5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8360DA0-825D-DE3C-1900-42F9E0C76DEA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8899FC-1967-200B-EB43-E6263C24BEC7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EFF2B73-B942-3091-952C-4985C72A7506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D68F925-5F38-605B-556D-CC7B336C6BCC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95CE8AF-1E9F-3D45-1368-190F09167FB7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64A57EA-FFAC-3407-A77D-A342B3FDF3AD}"/>
              </a:ext>
            </a:extLst>
          </p:cNvPr>
          <p:cNvSpPr/>
          <p:nvPr/>
        </p:nvSpPr>
        <p:spPr>
          <a:xfrm>
            <a:off x="8899641" y="5565460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44F2D-1BB7-56DC-7487-D01F379842D3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3E455BC-0874-FF43-C641-6E374F183F21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0D55BEF-2053-D1C9-46E2-5855FC9B7FDD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라우팅 정보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C166C89-8A58-BFDF-529E-4650916FFE6C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972BC10-BA66-E83A-586B-B38E708C645A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0B0C5C4-BF36-E15D-37F0-629669694B46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E29B740E-6EF0-7BDD-E133-08949EBC7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4" name="그래픽 23" descr="이미지">
            <a:extLst>
              <a:ext uri="{FF2B5EF4-FFF2-40B4-BE49-F238E27FC236}">
                <a16:creationId xmlns:a16="http://schemas.microsoft.com/office/drawing/2014/main" id="{A03FEE89-43A8-9E60-ADFE-C874FBDDB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A75F6D64-85E7-96AC-76CC-0F2F4D5FC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6" name="그래픽 25" descr="이미지">
            <a:extLst>
              <a:ext uri="{FF2B5EF4-FFF2-40B4-BE49-F238E27FC236}">
                <a16:creationId xmlns:a16="http://schemas.microsoft.com/office/drawing/2014/main" id="{C1707512-657D-14C4-89F5-D7958A5AC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30976BF-4F5D-D374-CDF4-ED929BD33B4B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17C9D7A-A149-7DC5-4022-6A66B8772DBC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D07C600-C2F4-154E-6E7B-180F1AC0D57B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25C50B2-6974-A0D6-1038-503A7A999AF7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8890F53-382C-677E-912E-EE8AE9BC7375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95F8040A-586A-8D88-BED8-A226C1E4AE59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C812390-81EA-6890-F53A-74F2428E6749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DC393C04-116D-0619-FFA3-126E3EF97FD4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EBCD7AA-EB8C-2B45-81B1-DCAED89A7BE5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28E3B578-2D9F-7E04-4994-8F28CBDBD1CD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DB550B24-676C-3DFF-88CE-9680535B71CC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846B58-FC0E-B45B-8C45-E344A2A5A7F8}"/>
              </a:ext>
            </a:extLst>
          </p:cNvPr>
          <p:cNvSpPr/>
          <p:nvPr/>
        </p:nvSpPr>
        <p:spPr>
          <a:xfrm>
            <a:off x="5444426" y="2285264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6C1D6E-4B58-B683-7811-180C40276CCB}"/>
              </a:ext>
            </a:extLst>
          </p:cNvPr>
          <p:cNvSpPr/>
          <p:nvPr/>
        </p:nvSpPr>
        <p:spPr>
          <a:xfrm>
            <a:off x="5444425" y="251580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6996152-0D2B-552D-E46C-3B3B2CE12F23}"/>
              </a:ext>
            </a:extLst>
          </p:cNvPr>
          <p:cNvSpPr/>
          <p:nvPr/>
        </p:nvSpPr>
        <p:spPr>
          <a:xfrm>
            <a:off x="5444424" y="2733677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0352F66-7D1F-0974-6152-34B3C627EB8D}"/>
              </a:ext>
            </a:extLst>
          </p:cNvPr>
          <p:cNvSpPr/>
          <p:nvPr/>
        </p:nvSpPr>
        <p:spPr>
          <a:xfrm>
            <a:off x="5444424" y="293825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13C38607-0AFF-EA08-DC65-9A7ADBEE12F2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CB4C95A2-EF11-EE9D-E797-C39272E7806A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BEC7B169-1E4A-25AE-6E1A-C850C59D4867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1C5F699F-B637-73D5-BC79-56B849ED68AD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841DF061-B2EF-D56C-45D8-E5DD1F27ACB6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B786BDB5-5D02-93CE-315C-02C46690C3F2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96C7519E-B794-00FD-270F-C8FEBCA42931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F27005CF-AA0F-43C4-8BA9-9AEE75E66B92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4FFDADBD-307D-B1AD-BFCA-786650E37A44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3DA83FE1-9DE3-8576-AEFD-FBA7FABE10D6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A7FBD6D0-B1A9-E871-9A89-2D5D9884DFBE}"/>
              </a:ext>
            </a:extLst>
          </p:cNvPr>
          <p:cNvSpPr/>
          <p:nvPr/>
        </p:nvSpPr>
        <p:spPr>
          <a:xfrm>
            <a:off x="8935978" y="535823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45A510-C279-029A-66C5-5776329201D6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E9F82F9-118F-ABFE-BBE9-0A0629B0DE61}"/>
              </a:ext>
            </a:extLst>
          </p:cNvPr>
          <p:cNvSpPr txBox="1"/>
          <p:nvPr/>
        </p:nvSpPr>
        <p:spPr>
          <a:xfrm>
            <a:off x="8899641" y="5350016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0" name="순서도: 병합 49">
            <a:extLst>
              <a:ext uri="{FF2B5EF4-FFF2-40B4-BE49-F238E27FC236}">
                <a16:creationId xmlns:a16="http://schemas.microsoft.com/office/drawing/2014/main" id="{13BF97A7-8972-7197-B950-1F9A2A6E3E17}"/>
              </a:ext>
            </a:extLst>
          </p:cNvPr>
          <p:cNvSpPr/>
          <p:nvPr/>
        </p:nvSpPr>
        <p:spPr>
          <a:xfrm>
            <a:off x="10696133" y="2046368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42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106</Words>
  <Application>Microsoft Office PowerPoint</Application>
  <PresentationFormat>와이드스크린</PresentationFormat>
  <Paragraphs>86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2025-10-02T05:07:34Z</dcterms:created>
  <dcterms:modified xsi:type="dcterms:W3CDTF">2025-10-10T03:19:56Z</dcterms:modified>
</cp:coreProperties>
</file>