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1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54589-57A3-4197-88FA-5B96769C85E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6D4EF-A313-457A-91C7-E637D76076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6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8F7EAA-8EC2-099F-4123-EFE78A1CADBC}"/>
              </a:ext>
            </a:extLst>
          </p:cNvPr>
          <p:cNvSpPr/>
          <p:nvPr/>
        </p:nvSpPr>
        <p:spPr>
          <a:xfrm>
            <a:off x="3879810" y="2094186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공정 코드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1773C78-EE40-6C71-519A-C9DDFC1D5714}"/>
              </a:ext>
            </a:extLst>
          </p:cNvPr>
          <p:cNvSpPr/>
          <p:nvPr/>
        </p:nvSpPr>
        <p:spPr>
          <a:xfrm>
            <a:off x="3879810" y="2758316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공정 명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12F6CDA-FA4E-23FD-AC3D-8955F1DE838E}"/>
              </a:ext>
            </a:extLst>
          </p:cNvPr>
          <p:cNvSpPr/>
          <p:nvPr/>
        </p:nvSpPr>
        <p:spPr>
          <a:xfrm>
            <a:off x="5717932" y="4876792"/>
            <a:ext cx="1000916" cy="4404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06B2C-E3EA-3DC3-7BFA-8B4A320FF360}"/>
              </a:ext>
            </a:extLst>
          </p:cNvPr>
          <p:cNvSpPr txBox="1"/>
          <p:nvPr/>
        </p:nvSpPr>
        <p:spPr>
          <a:xfrm>
            <a:off x="3630962" y="1129305"/>
            <a:ext cx="3286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라우팅 등록 페이지</a:t>
            </a:r>
            <a:endParaRPr lang="ko-KR" altLang="en-US" sz="2800" dirty="0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B324BC9-3AB9-47C1-825D-94B7ED92E4AA}"/>
              </a:ext>
            </a:extLst>
          </p:cNvPr>
          <p:cNvCxnSpPr>
            <a:cxnSpLocks/>
          </p:cNvCxnSpPr>
          <p:nvPr/>
        </p:nvCxnSpPr>
        <p:spPr>
          <a:xfrm>
            <a:off x="3293495" y="1826412"/>
            <a:ext cx="40672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BEE8F4-6017-42C8-1095-AC31A5957383}"/>
              </a:ext>
            </a:extLst>
          </p:cNvPr>
          <p:cNvSpPr/>
          <p:nvPr/>
        </p:nvSpPr>
        <p:spPr>
          <a:xfrm>
            <a:off x="3879810" y="3444782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공정 시간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222C36F-C2FA-929E-D6B8-6DFA8C1B0F13}"/>
              </a:ext>
            </a:extLst>
          </p:cNvPr>
          <p:cNvSpPr/>
          <p:nvPr/>
        </p:nvSpPr>
        <p:spPr>
          <a:xfrm>
            <a:off x="3879810" y="4170506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비고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C03219-FF07-2227-24B5-E25B1A61C060}"/>
              </a:ext>
            </a:extLst>
          </p:cNvPr>
          <p:cNvSpPr txBox="1"/>
          <p:nvPr/>
        </p:nvSpPr>
        <p:spPr>
          <a:xfrm>
            <a:off x="6967575" y="2094186"/>
            <a:ext cx="27366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solidFill>
                  <a:srgbClr val="FF0000"/>
                </a:solidFill>
              </a:rPr>
              <a:t>중복된 공정코드가 있습니다</a:t>
            </a:r>
            <a:r>
              <a:rPr lang="en-US" altLang="ko-KR" sz="1500">
                <a:solidFill>
                  <a:srgbClr val="FF0000"/>
                </a:solidFill>
              </a:rPr>
              <a:t>.</a:t>
            </a:r>
            <a:endParaRPr lang="ko-KR" altLang="en-US" sz="1500">
              <a:solidFill>
                <a:srgbClr val="FF0000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C55CD707-65B7-2D35-2AC3-0581D5F5CA0C}"/>
              </a:ext>
            </a:extLst>
          </p:cNvPr>
          <p:cNvSpPr/>
          <p:nvPr/>
        </p:nvSpPr>
        <p:spPr>
          <a:xfrm>
            <a:off x="3925297" y="1975313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E14623D5-7571-56D9-6BB0-E161AD06B69D}"/>
              </a:ext>
            </a:extLst>
          </p:cNvPr>
          <p:cNvSpPr/>
          <p:nvPr/>
        </p:nvSpPr>
        <p:spPr>
          <a:xfrm>
            <a:off x="3925296" y="2634649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8D3CB267-CE54-8E2D-15B6-486B53C28FB0}"/>
              </a:ext>
            </a:extLst>
          </p:cNvPr>
          <p:cNvSpPr/>
          <p:nvPr/>
        </p:nvSpPr>
        <p:spPr>
          <a:xfrm>
            <a:off x="3925296" y="3327573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17F956D0-F50D-6894-C837-5C634BBD1199}"/>
              </a:ext>
            </a:extLst>
          </p:cNvPr>
          <p:cNvSpPr/>
          <p:nvPr/>
        </p:nvSpPr>
        <p:spPr>
          <a:xfrm>
            <a:off x="3925295" y="4047396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E9CC7D0A-1A2F-B328-62D3-DC7C49B56E05}"/>
              </a:ext>
            </a:extLst>
          </p:cNvPr>
          <p:cNvSpPr/>
          <p:nvPr/>
        </p:nvSpPr>
        <p:spPr>
          <a:xfrm>
            <a:off x="5757919" y="4753976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19A729FB-BB10-6E14-5B87-C5096AE5BFFF}"/>
              </a:ext>
            </a:extLst>
          </p:cNvPr>
          <p:cNvSpPr/>
          <p:nvPr/>
        </p:nvSpPr>
        <p:spPr>
          <a:xfrm>
            <a:off x="6889516" y="2056159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21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11</cp:revision>
  <dcterms:created xsi:type="dcterms:W3CDTF">2025-10-02T06:05:36Z</dcterms:created>
  <dcterms:modified xsi:type="dcterms:W3CDTF">2025-10-10T05:54:50Z</dcterms:modified>
</cp:coreProperties>
</file>