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라우팅 조회 페이지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98466"/>
              </p:ext>
            </p:extLst>
          </p:nvPr>
        </p:nvGraphicFramePr>
        <p:xfrm>
          <a:off x="586631" y="1076752"/>
          <a:ext cx="1016013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272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2363057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541123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3608439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989245">
                  <a:extLst>
                    <a:ext uri="{9D8B030D-6E8A-4147-A177-3AD203B41FA5}">
                      <a16:colId xmlns:a16="http://schemas.microsoft.com/office/drawing/2014/main" val="126425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공정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공정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공정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입고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수입검사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외관 검사</a:t>
                      </a:r>
                      <a:r>
                        <a:rPr lang="en-US" altLang="ko-KR"/>
                        <a:t>, LOT </a:t>
                      </a:r>
                      <a:r>
                        <a:rPr lang="ko-KR" altLang="en-US"/>
                        <a:t>부여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탈지 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0.8h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세척기 사용 </a:t>
                      </a:r>
                      <a:r>
                        <a:rPr lang="en-US" altLang="ko-KR"/>
                        <a:t>— </a:t>
                      </a:r>
                      <a:r>
                        <a:rPr lang="ko-KR" altLang="en-US"/>
                        <a:t>유분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탈지 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0.8h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세척기 사용 </a:t>
                      </a:r>
                      <a:r>
                        <a:rPr lang="en-US" altLang="ko-KR"/>
                        <a:t>— </a:t>
                      </a:r>
                      <a:r>
                        <a:rPr lang="ko-KR" altLang="en-US"/>
                        <a:t>이물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LOADING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지그 안착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필요 시 마스킹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PC-50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TORCH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/>
                        <a:t>0.2h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먼지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장갑실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PC-60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AIR BLOWING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표면 이물질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PC-70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PAINTING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1.0h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분체도장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정전 도장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PC-80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건조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270℃ 20</a:t>
                      </a:r>
                      <a:r>
                        <a:rPr lang="ko-KR" altLang="en-US"/>
                        <a:t>분 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PC-90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LOT NO MARKING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LOT </a:t>
                      </a:r>
                      <a:r>
                        <a:rPr lang="ko-KR" altLang="en-US"/>
                        <a:t>번호 마킹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PC-100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UNLOADING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지그에서 제품 탈착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E16BDF-0A1F-4467-1C93-C939CA728669}"/>
              </a:ext>
            </a:extLst>
          </p:cNvPr>
          <p:cNvSpPr/>
          <p:nvPr/>
        </p:nvSpPr>
        <p:spPr>
          <a:xfrm>
            <a:off x="9984533" y="152420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E05D5C9-0D20-A770-A1C0-EE55411AD72E}"/>
              </a:ext>
            </a:extLst>
          </p:cNvPr>
          <p:cNvSpPr/>
          <p:nvPr/>
        </p:nvSpPr>
        <p:spPr>
          <a:xfrm>
            <a:off x="9984526" y="450905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1FC8CBA-5DCE-BCC5-2ADD-15B45F39944F}"/>
              </a:ext>
            </a:extLst>
          </p:cNvPr>
          <p:cNvSpPr/>
          <p:nvPr/>
        </p:nvSpPr>
        <p:spPr>
          <a:xfrm>
            <a:off x="9984525" y="4884550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EF1BDE9-9B7F-2AF0-0E23-409A211C5C71}"/>
              </a:ext>
            </a:extLst>
          </p:cNvPr>
          <p:cNvSpPr/>
          <p:nvPr/>
        </p:nvSpPr>
        <p:spPr>
          <a:xfrm>
            <a:off x="9984527" y="412943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B874200-171F-BBB0-01F7-BA1DE9C0546C}"/>
              </a:ext>
            </a:extLst>
          </p:cNvPr>
          <p:cNvSpPr/>
          <p:nvPr/>
        </p:nvSpPr>
        <p:spPr>
          <a:xfrm>
            <a:off x="9984528" y="3747459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1578EE1-BEDD-0166-3EDD-373C0C2659DF}"/>
              </a:ext>
            </a:extLst>
          </p:cNvPr>
          <p:cNvSpPr/>
          <p:nvPr/>
        </p:nvSpPr>
        <p:spPr>
          <a:xfrm>
            <a:off x="9984530" y="300139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B5A5C2B-7D7D-EAF9-4D31-1D196FCF942C}"/>
              </a:ext>
            </a:extLst>
          </p:cNvPr>
          <p:cNvSpPr/>
          <p:nvPr/>
        </p:nvSpPr>
        <p:spPr>
          <a:xfrm>
            <a:off x="9984529" y="338916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CE3BC3A-1584-1C17-52DA-5AB91A1B2137}"/>
              </a:ext>
            </a:extLst>
          </p:cNvPr>
          <p:cNvSpPr/>
          <p:nvPr/>
        </p:nvSpPr>
        <p:spPr>
          <a:xfrm>
            <a:off x="9984531" y="2274390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0A65211-A884-E09F-4020-BC0A3D1817C4}"/>
              </a:ext>
            </a:extLst>
          </p:cNvPr>
          <p:cNvSpPr/>
          <p:nvPr/>
        </p:nvSpPr>
        <p:spPr>
          <a:xfrm>
            <a:off x="9984530" y="263789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5EAA662-F495-CBEC-4C49-290E38F207FE}"/>
              </a:ext>
            </a:extLst>
          </p:cNvPr>
          <p:cNvSpPr/>
          <p:nvPr/>
        </p:nvSpPr>
        <p:spPr>
          <a:xfrm>
            <a:off x="9984532" y="1892417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4FF4749C-F664-7E48-F009-1B7807F99FA2}"/>
              </a:ext>
            </a:extLst>
          </p:cNvPr>
          <p:cNvSpPr/>
          <p:nvPr/>
        </p:nvSpPr>
        <p:spPr>
          <a:xfrm>
            <a:off x="9869729" y="1412973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102</Words>
  <Application>Microsoft Office PowerPoint</Application>
  <PresentationFormat>와이드스크린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13</cp:revision>
  <dcterms:created xsi:type="dcterms:W3CDTF">2025-10-02T06:05:36Z</dcterms:created>
  <dcterms:modified xsi:type="dcterms:W3CDTF">2025-10-10T05:54:45Z</dcterms:modified>
</cp:coreProperties>
</file>