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40312" y="150988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업체 유형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355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업체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52003"/>
              </p:ext>
            </p:extLst>
          </p:nvPr>
        </p:nvGraphicFramePr>
        <p:xfrm>
          <a:off x="174661" y="1734815"/>
          <a:ext cx="1182555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34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574572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873905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1800097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2042023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1780470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149553">
                  <a:extLst>
                    <a:ext uri="{9D8B030D-6E8A-4147-A177-3AD203B41FA5}">
                      <a16:colId xmlns:a16="http://schemas.microsoft.com/office/drawing/2014/main" val="284700400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업체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대표명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1098309" y="216334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32F777A-328B-4249-9E0A-47EB09C19E12}"/>
              </a:ext>
            </a:extLst>
          </p:cNvPr>
          <p:cNvSpPr/>
          <p:nvPr/>
        </p:nvSpPr>
        <p:spPr>
          <a:xfrm>
            <a:off x="11098309" y="254355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1098309" y="291214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1098309" y="3291085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1098309" y="365839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1098309" y="402570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1098309" y="439301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1098309" y="475454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5DDAA2F-A490-2A0E-2EFD-AE4B12E4601B}"/>
              </a:ext>
            </a:extLst>
          </p:cNvPr>
          <p:cNvSpPr/>
          <p:nvPr/>
        </p:nvSpPr>
        <p:spPr>
          <a:xfrm>
            <a:off x="11092086" y="5126070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F833BD2-96A8-87C7-711A-D044C5686FAF}"/>
              </a:ext>
            </a:extLst>
          </p:cNvPr>
          <p:cNvSpPr/>
          <p:nvPr/>
        </p:nvSpPr>
        <p:spPr>
          <a:xfrm>
            <a:off x="11092086" y="549465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372BD0-A487-6BB7-9348-44AC90277E11}"/>
              </a:ext>
            </a:extLst>
          </p:cNvPr>
          <p:cNvCxnSpPr/>
          <p:nvPr/>
        </p:nvCxnSpPr>
        <p:spPr>
          <a:xfrm>
            <a:off x="11457735" y="5910050"/>
            <a:ext cx="0" cy="30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58345-4104-7675-1FDF-52B0BD8DD32B}"/>
              </a:ext>
            </a:extLst>
          </p:cNvPr>
          <p:cNvSpPr/>
          <p:nvPr/>
        </p:nvSpPr>
        <p:spPr>
          <a:xfrm>
            <a:off x="11086949" y="639747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E64A876-083A-B440-CF44-682E58831CA5}"/>
              </a:ext>
            </a:extLst>
          </p:cNvPr>
          <p:cNvCxnSpPr/>
          <p:nvPr/>
        </p:nvCxnSpPr>
        <p:spPr>
          <a:xfrm>
            <a:off x="4032607" y="5910050"/>
            <a:ext cx="0" cy="236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51633C-0B5E-D578-0B58-CB9C48F78AC0}"/>
              </a:ext>
            </a:extLst>
          </p:cNvPr>
          <p:cNvSpPr txBox="1"/>
          <p:nvPr/>
        </p:nvSpPr>
        <p:spPr>
          <a:xfrm>
            <a:off x="3106505" y="6224371"/>
            <a:ext cx="2368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업체명 클릭 시 업체 상세정보 조회 페이지로 이동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1D2EA-FBD4-D21C-C47E-F882FB072B6C}"/>
              </a:ext>
            </a:extLst>
          </p:cNvPr>
          <p:cNvSpPr txBox="1"/>
          <p:nvPr/>
        </p:nvSpPr>
        <p:spPr>
          <a:xfrm>
            <a:off x="8683377" y="5910050"/>
            <a:ext cx="292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거래 종료 클릭시 </a:t>
            </a:r>
            <a:r>
              <a:rPr lang="en-US" altLang="ko-KR" sz="1000"/>
              <a:t>-&gt; </a:t>
            </a:r>
            <a:r>
              <a:rPr lang="ko-KR" altLang="en-US" sz="1000"/>
              <a:t>거래 재개 버튼 활성화 </a:t>
            </a:r>
            <a:endParaRPr lang="en-US" altLang="ko-KR" sz="1000"/>
          </a:p>
          <a:p>
            <a:r>
              <a:rPr lang="ko-KR" altLang="en-US" sz="1000"/>
              <a:t>거래 재개 클릭시 </a:t>
            </a:r>
            <a:r>
              <a:rPr lang="en-US" altLang="ko-KR" sz="1000"/>
              <a:t>-&gt; </a:t>
            </a:r>
            <a:r>
              <a:rPr lang="ko-KR" altLang="en-US" sz="1000"/>
              <a:t>거래 종료 버튼 활성화</a:t>
            </a:r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FDF4F40B-05D7-EBE2-752A-E240B6C46FE9}"/>
              </a:ext>
            </a:extLst>
          </p:cNvPr>
          <p:cNvSpPr/>
          <p:nvPr/>
        </p:nvSpPr>
        <p:spPr>
          <a:xfrm>
            <a:off x="11603905" y="281141"/>
            <a:ext cx="235976" cy="2003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345D44-C6A8-F448-B124-202A812195F7}"/>
              </a:ext>
            </a:extLst>
          </p:cNvPr>
          <p:cNvSpPr/>
          <p:nvPr/>
        </p:nvSpPr>
        <p:spPr>
          <a:xfrm>
            <a:off x="10040313" y="935596"/>
            <a:ext cx="1959901" cy="35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거래처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2AE0F3-8BDB-8530-A13B-61F2236B93FF}"/>
              </a:ext>
            </a:extLst>
          </p:cNvPr>
          <p:cNvSpPr/>
          <p:nvPr/>
        </p:nvSpPr>
        <p:spPr>
          <a:xfrm>
            <a:off x="10040311" y="1293360"/>
            <a:ext cx="1959901" cy="35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매입처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092634-A376-759F-5A98-F7E9C82D7AFD}"/>
              </a:ext>
            </a:extLst>
          </p:cNvPr>
          <p:cNvSpPr/>
          <p:nvPr/>
        </p:nvSpPr>
        <p:spPr>
          <a:xfrm>
            <a:off x="10040311" y="602694"/>
            <a:ext cx="1959901" cy="357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모든 업체</a:t>
            </a: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62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13</cp:revision>
  <dcterms:created xsi:type="dcterms:W3CDTF">2025-10-02T06:05:36Z</dcterms:created>
  <dcterms:modified xsi:type="dcterms:W3CDTF">2025-10-10T01:16:57Z</dcterms:modified>
</cp:coreProperties>
</file>