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E378A0-46FD-152B-8666-CF009EE48730}"/>
              </a:ext>
            </a:extLst>
          </p:cNvPr>
          <p:cNvSpPr/>
          <p:nvPr/>
        </p:nvSpPr>
        <p:spPr>
          <a:xfrm>
            <a:off x="1688636" y="3337628"/>
            <a:ext cx="2884785" cy="58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25EB34-2A69-DC3B-41E2-FDB6520895FF}"/>
              </a:ext>
            </a:extLst>
          </p:cNvPr>
          <p:cNvSpPr/>
          <p:nvPr/>
        </p:nvSpPr>
        <p:spPr>
          <a:xfrm>
            <a:off x="1688635" y="2003623"/>
            <a:ext cx="2884785" cy="58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아이디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23DF40B-2B99-D124-13A3-21E147CC94BC}"/>
              </a:ext>
            </a:extLst>
          </p:cNvPr>
          <p:cNvSpPr/>
          <p:nvPr/>
        </p:nvSpPr>
        <p:spPr>
          <a:xfrm>
            <a:off x="1688635" y="4087843"/>
            <a:ext cx="975051" cy="4668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7E5010-9374-45C2-F4CC-8B2E5C718FE1}"/>
              </a:ext>
            </a:extLst>
          </p:cNvPr>
          <p:cNvSpPr txBox="1"/>
          <p:nvPr/>
        </p:nvSpPr>
        <p:spPr>
          <a:xfrm>
            <a:off x="1601031" y="2814408"/>
            <a:ext cx="182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비밀번호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B2A9D-5DB2-A24B-AB3D-F820383E9F0F}"/>
              </a:ext>
            </a:extLst>
          </p:cNvPr>
          <p:cNvSpPr txBox="1"/>
          <p:nvPr/>
        </p:nvSpPr>
        <p:spPr>
          <a:xfrm>
            <a:off x="1557227" y="1480403"/>
            <a:ext cx="13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이메일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</TotalTime>
  <Words>5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해성 정</cp:lastModifiedBy>
  <cp:revision>7</cp:revision>
  <dcterms:created xsi:type="dcterms:W3CDTF">2025-09-19T05:46:53Z</dcterms:created>
  <dcterms:modified xsi:type="dcterms:W3CDTF">2025-10-02T05:46:55Z</dcterms:modified>
</cp:coreProperties>
</file>