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5" autoAdjust="0"/>
    <p:restoredTop sz="94660"/>
  </p:normalViewPr>
  <p:slideViewPr>
    <p:cSldViewPr snapToGrid="0">
      <p:cViewPr>
        <p:scale>
          <a:sx n="100" d="100"/>
          <a:sy n="100" d="100"/>
        </p:scale>
        <p:origin x="6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577500" y="668432"/>
            <a:ext cx="3029386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재고 조회 페이지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5AD776E-FBFF-3F16-F05F-8631BB1F9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08565"/>
              </p:ext>
            </p:extLst>
          </p:nvPr>
        </p:nvGraphicFramePr>
        <p:xfrm>
          <a:off x="717002" y="2116182"/>
          <a:ext cx="10168712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178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재고량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D00D7BEB-ACF8-C4AA-AB7D-C3D5F2E4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5" y="1722666"/>
            <a:ext cx="198954" cy="19895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DEB2CB-3585-66C9-6F84-ACC8D74F9C93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CEF8FD6-D7C1-BB86-E9AA-B2496751CE54}"/>
              </a:ext>
            </a:extLst>
          </p:cNvPr>
          <p:cNvSpPr/>
          <p:nvPr/>
        </p:nvSpPr>
        <p:spPr>
          <a:xfrm>
            <a:off x="2465675" y="164615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CAAF5F4-08EF-EB31-08A9-EA263557E109}"/>
              </a:ext>
            </a:extLst>
          </p:cNvPr>
          <p:cNvSpPr/>
          <p:nvPr/>
        </p:nvSpPr>
        <p:spPr>
          <a:xfrm>
            <a:off x="4355927" y="164615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8DD612BF-C4AD-BD1C-3A29-9B884FF0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76" y="1727660"/>
            <a:ext cx="198954" cy="198954"/>
          </a:xfrm>
          <a:prstGeom prst="rect">
            <a:avLst/>
          </a:prstGeom>
        </p:spPr>
      </p:pic>
      <p:pic>
        <p:nvPicPr>
          <p:cNvPr id="28" name="그래픽 27" descr="돋보기">
            <a:extLst>
              <a:ext uri="{FF2B5EF4-FFF2-40B4-BE49-F238E27FC236}">
                <a16:creationId xmlns:a16="http://schemas.microsoft.com/office/drawing/2014/main" id="{F88D8B47-3859-A043-6622-ED7BE825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022" y="1720916"/>
            <a:ext cx="198954" cy="19895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9B405A-C645-8FEE-2556-756E7041BE05}"/>
              </a:ext>
            </a:extLst>
          </p:cNvPr>
          <p:cNvSpPr/>
          <p:nvPr/>
        </p:nvSpPr>
        <p:spPr>
          <a:xfrm>
            <a:off x="5813064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D008D6-4929-A253-5703-5A7CBFCB70A5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32" name="그래픽 31" descr="다운로드">
            <a:extLst>
              <a:ext uri="{FF2B5EF4-FFF2-40B4-BE49-F238E27FC236}">
                <a16:creationId xmlns:a16="http://schemas.microsoft.com/office/drawing/2014/main" id="{F0005317-F5DC-E67B-8527-E01F5D8E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0B036D-A4FF-0D1C-39B6-1B95F9E81949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출고 품목 조회 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4F97F0-A2E3-0919-E514-C3347588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241084"/>
              </p:ext>
            </p:extLst>
          </p:nvPr>
        </p:nvGraphicFramePr>
        <p:xfrm>
          <a:off x="716999" y="2116182"/>
          <a:ext cx="10126014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51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2359035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203713">
                  <a:extLst>
                    <a:ext uri="{9D8B030D-6E8A-4147-A177-3AD203B41FA5}">
                      <a16:colId xmlns:a16="http://schemas.microsoft.com/office/drawing/2014/main" val="168244114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수량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96F13D6-9BD3-2AA2-FF1E-B09F988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1317" y="171145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A81CF-5109-CB44-A4A1-F3397EB8225C}"/>
              </a:ext>
            </a:extLst>
          </p:cNvPr>
          <p:cNvSpPr/>
          <p:nvPr/>
        </p:nvSpPr>
        <p:spPr>
          <a:xfrm>
            <a:off x="2228354" y="163493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E9599F-34C7-61F6-E25C-4823F1572970}"/>
              </a:ext>
            </a:extLst>
          </p:cNvPr>
          <p:cNvSpPr/>
          <p:nvPr/>
        </p:nvSpPr>
        <p:spPr>
          <a:xfrm>
            <a:off x="3710312" y="163319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063438-1534-6A40-172A-E58C5B1415D0}"/>
              </a:ext>
            </a:extLst>
          </p:cNvPr>
          <p:cNvSpPr/>
          <p:nvPr/>
        </p:nvSpPr>
        <p:spPr>
          <a:xfrm>
            <a:off x="5401438" y="163319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51F895EF-DBD6-314B-5ECB-EDE8B6C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713" y="171470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C45DA3D2-81A7-9514-1273-5A7940C1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8533" y="170795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340071-F5E8-4764-B68D-D1F801A716D8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40F45D-125D-DF8A-5C27-FB92D36752D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F1B125A1-206F-6032-0F1E-0CF39A5E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B6A22B93-8720-C70E-3484-8A3FC113A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443" y="1709706"/>
            <a:ext cx="198954" cy="19895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D83CD61-B36E-B6C4-209F-3B734E189CFB}"/>
              </a:ext>
            </a:extLst>
          </p:cNvPr>
          <p:cNvSpPr/>
          <p:nvPr/>
        </p:nvSpPr>
        <p:spPr>
          <a:xfrm>
            <a:off x="696480" y="163319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출고번호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E1F5B31-8E9E-517C-359E-397EFA18B419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 일자</a:t>
            </a:r>
          </a:p>
        </p:txBody>
      </p:sp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1B44BA96-00FF-4C31-F693-5D70644A6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3B4D2E9-02B7-E9A3-DD4F-D99A5C1C780D}"/>
              </a:ext>
            </a:extLst>
          </p:cNvPr>
          <p:cNvSpPr/>
          <p:nvPr/>
        </p:nvSpPr>
        <p:spPr>
          <a:xfrm>
            <a:off x="9745896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D30D085-A556-66A4-1612-CAE2242787DE}"/>
              </a:ext>
            </a:extLst>
          </p:cNvPr>
          <p:cNvSpPr/>
          <p:nvPr/>
        </p:nvSpPr>
        <p:spPr>
          <a:xfrm>
            <a:off x="10305982" y="2719205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3F3BD9-A218-08E3-3C15-2D16428DDFA8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2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4E4A11-EE6E-C8AD-766C-674F6FFA1DAE}"/>
              </a:ext>
            </a:extLst>
          </p:cNvPr>
          <p:cNvSpPr/>
          <p:nvPr/>
        </p:nvSpPr>
        <p:spPr>
          <a:xfrm>
            <a:off x="1079584" y="2022798"/>
            <a:ext cx="1651534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E12C99C-C9F4-24EA-1ABB-334B4FE075E4}"/>
              </a:ext>
            </a:extLst>
          </p:cNvPr>
          <p:cNvSpPr/>
          <p:nvPr/>
        </p:nvSpPr>
        <p:spPr>
          <a:xfrm>
            <a:off x="3143062" y="2017327"/>
            <a:ext cx="1651534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040E572-A9C6-14C7-BA99-1AE259ED575B}"/>
              </a:ext>
            </a:extLst>
          </p:cNvPr>
          <p:cNvSpPr/>
          <p:nvPr/>
        </p:nvSpPr>
        <p:spPr>
          <a:xfrm>
            <a:off x="5206540" y="2013529"/>
            <a:ext cx="1651534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품목번호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2C21AB-A004-61A3-D088-FB84D4D3B47E}"/>
              </a:ext>
            </a:extLst>
          </p:cNvPr>
          <p:cNvSpPr/>
          <p:nvPr/>
        </p:nvSpPr>
        <p:spPr>
          <a:xfrm>
            <a:off x="9316996" y="2035829"/>
            <a:ext cx="1651534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색상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893FEAA-429A-5A9F-D819-F92495E2FF28}"/>
              </a:ext>
            </a:extLst>
          </p:cNvPr>
          <p:cNvSpPr/>
          <p:nvPr/>
        </p:nvSpPr>
        <p:spPr>
          <a:xfrm>
            <a:off x="5206540" y="2627929"/>
            <a:ext cx="1651534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분류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52A6425-C3AF-DA1D-2919-DBDB24337596}"/>
              </a:ext>
            </a:extLst>
          </p:cNvPr>
          <p:cNvSpPr/>
          <p:nvPr/>
        </p:nvSpPr>
        <p:spPr>
          <a:xfrm>
            <a:off x="7291700" y="2035829"/>
            <a:ext cx="1651534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 단가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061AB9-DC0A-E414-D853-8F9063F0A825}"/>
              </a:ext>
            </a:extLst>
          </p:cNvPr>
          <p:cNvSpPr/>
          <p:nvPr/>
        </p:nvSpPr>
        <p:spPr>
          <a:xfrm>
            <a:off x="1079584" y="2627930"/>
            <a:ext cx="1651534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도장 방식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B4ABD3B-5D05-4C82-ECEA-C02979874FDC}"/>
              </a:ext>
            </a:extLst>
          </p:cNvPr>
          <p:cNvSpPr/>
          <p:nvPr/>
        </p:nvSpPr>
        <p:spPr>
          <a:xfrm>
            <a:off x="3143062" y="2628429"/>
            <a:ext cx="1651534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비고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4FA9D6-ED8B-6F21-A719-76F1D7434CDA}"/>
              </a:ext>
            </a:extLst>
          </p:cNvPr>
          <p:cNvSpPr/>
          <p:nvPr/>
        </p:nvSpPr>
        <p:spPr>
          <a:xfrm>
            <a:off x="1111315" y="3463743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 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DD8C091-476C-1D0F-35CD-FA5B4E668FB5}"/>
              </a:ext>
            </a:extLst>
          </p:cNvPr>
          <p:cNvSpPr/>
          <p:nvPr/>
        </p:nvSpPr>
        <p:spPr>
          <a:xfrm>
            <a:off x="9967614" y="4618312"/>
            <a:ext cx="1000916" cy="3237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24741-F77C-4C5A-718B-B243D79B94D6}"/>
              </a:ext>
            </a:extLst>
          </p:cNvPr>
          <p:cNvSpPr txBox="1"/>
          <p:nvPr/>
        </p:nvSpPr>
        <p:spPr>
          <a:xfrm>
            <a:off x="1079584" y="111457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수주 대상 품목 등록 페이지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BFB11E-9AD1-D977-37E8-49790EFB4551}"/>
              </a:ext>
            </a:extLst>
          </p:cNvPr>
          <p:cNvCxnSpPr>
            <a:cxnSpLocks/>
          </p:cNvCxnSpPr>
          <p:nvPr/>
        </p:nvCxnSpPr>
        <p:spPr>
          <a:xfrm>
            <a:off x="800451" y="1755025"/>
            <a:ext cx="10068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F484419-88A1-DABF-4EC6-C087768FBD81}"/>
              </a:ext>
            </a:extLst>
          </p:cNvPr>
          <p:cNvSpPr/>
          <p:nvPr/>
        </p:nvSpPr>
        <p:spPr>
          <a:xfrm>
            <a:off x="7291700" y="2627930"/>
            <a:ext cx="367683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라우팅 정보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DA98CF8-0C05-97EF-705D-51EABE987F5F}"/>
              </a:ext>
            </a:extLst>
          </p:cNvPr>
          <p:cNvSpPr/>
          <p:nvPr/>
        </p:nvSpPr>
        <p:spPr>
          <a:xfrm>
            <a:off x="3174181" y="3463743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4989BD1-D9B2-A923-3BFD-B73E085149A0}"/>
              </a:ext>
            </a:extLst>
          </p:cNvPr>
          <p:cNvSpPr/>
          <p:nvPr/>
        </p:nvSpPr>
        <p:spPr>
          <a:xfrm>
            <a:off x="5238271" y="3487419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 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2001E51-B70F-1428-E94A-993DFCEBEF23}"/>
              </a:ext>
            </a:extLst>
          </p:cNvPr>
          <p:cNvSpPr/>
          <p:nvPr/>
        </p:nvSpPr>
        <p:spPr>
          <a:xfrm>
            <a:off x="7291700" y="3487419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 </a:t>
            </a:r>
          </a:p>
        </p:txBody>
      </p:sp>
    </p:spTree>
    <p:extLst>
      <p:ext uri="{BB962C8B-B14F-4D97-AF65-F5344CB8AC3E}">
        <p14:creationId xmlns:p14="http://schemas.microsoft.com/office/powerpoint/2010/main" val="9567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78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해성 정</dc:creator>
  <cp:lastModifiedBy>해성 정</cp:lastModifiedBy>
  <cp:revision>2</cp:revision>
  <dcterms:created xsi:type="dcterms:W3CDTF">2025-10-02T06:37:29Z</dcterms:created>
  <dcterms:modified xsi:type="dcterms:W3CDTF">2025-10-02T08:59:29Z</dcterms:modified>
</cp:coreProperties>
</file>