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81754" y="799422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재고 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08565"/>
              </p:ext>
            </p:extLst>
          </p:nvPr>
        </p:nvGraphicFramePr>
        <p:xfrm>
          <a:off x="717002" y="2116182"/>
          <a:ext cx="10168712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178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B9C0ED-3ED4-2ADE-0B27-62DD13B8A1BA}"/>
              </a:ext>
            </a:extLst>
          </p:cNvPr>
          <p:cNvSpPr/>
          <p:nvPr/>
        </p:nvSpPr>
        <p:spPr>
          <a:xfrm>
            <a:off x="319861" y="1646152"/>
            <a:ext cx="1371764" cy="35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매입처명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541" y="1722667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1532578" y="164615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3281251" y="1646151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5171503" y="1646151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1652" y="1727661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598" y="1720917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6628640" y="1644404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해성 정</dc:creator>
  <cp:lastModifiedBy>해성 정</cp:lastModifiedBy>
  <cp:revision>1</cp:revision>
  <dcterms:created xsi:type="dcterms:W3CDTF">2025-10-02T06:37:29Z</dcterms:created>
  <dcterms:modified xsi:type="dcterms:W3CDTF">2025-10-02T08:01:30Z</dcterms:modified>
</cp:coreProperties>
</file>