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06269-ECF8-037D-ED5D-661EA36C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79038-A82A-18B5-E820-F8F9C821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5A0D6-2818-5D81-8A22-398C332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2A31D-35F9-A6C6-A24C-407DD6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35485-AE88-3A00-E6BA-E9D8551A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2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6D62F-96FC-6CBC-3648-B9E04F98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9BFE0-B6B5-E535-F81D-B7D1E97C0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81D89-F969-33FD-0F0D-72E27E0C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E04-D109-E34A-6BCD-C0BB2C65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05CDE-389E-0873-3630-B8FADF70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FC09C-84C4-1F3B-CBAE-5564A0DA1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C7ACE-4D39-E521-4E69-1F53794E0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F1E0C-7999-18EE-CE68-87725A8C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67295-9028-FE62-DDE5-3E4D0E49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4491D-1C60-0CA8-7FFB-F840C1F0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0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518D7-61A9-942C-A2A4-C2159B8B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A4B89-C3F8-AE45-0AC5-39650C0B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8047A-7922-D2F7-3229-DC2C268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4949D-D052-9CF2-2BE7-75A6DB72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D5D47-BFD4-2511-1CD6-0F7D890D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6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D282C-E26D-FB04-9B0B-E2BE47C3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C9B9-1481-0D5B-AEE0-BACD8CCB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3A905-22D3-0A48-0AE1-9634242D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E9F8C-CE40-4698-F1D8-0CB2FA99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CACFB-C2CB-D0D9-307F-D9AC153A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A52FA-A5A8-5D6B-557A-EA23ACC7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D02A8-5A1C-6B84-34E3-5B484C7D8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6C07F-4BCA-F2C8-E7B1-D32CA1746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4CB77-A4E3-002E-D422-29C96E1C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A2E17-AEA4-1975-1DC1-735DE103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C1FDE-73B5-E581-4A87-2AA2A545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EC0A-E7D1-6A65-73C4-6113BCF5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0A89-1834-50AD-7456-5786B18B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EB442-DBF5-5FEF-9FF5-7007B8321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7775B-14B9-13EE-BB53-598FC6DF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A005D-A899-B25C-DF22-8D5DF6818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C526A-2BB2-50E2-7649-6C1FA5E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3CFB1-D4CA-5D14-72B9-5A690F27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DD718A-B0E1-D71E-0FF6-5017166A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8C189-92C9-F017-4AA5-CAC75B44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07079-B5E7-3CB0-866E-B9D1084D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02C593-4DEB-E69E-B653-D5D206B5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DB7DE7-0BBE-B5F7-274A-56FBA7B4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2FA524-5E07-0075-4643-A2E078FD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7D76A7-5482-DF49-9842-877D1BC2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DAA9-91DF-0064-6BA8-809196BC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9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16F8-548C-C686-4F84-2CD0B2A6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DCA31-A06C-87FA-9176-8D0B805C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13F98-EC63-BEB4-2E34-43870F49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B73B-D26C-4533-5B91-95FE5B16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97EF3-412E-C8DC-4840-884153D5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E4FDB-F04B-2737-0C64-3E672113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1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0E5D-3D01-A89C-C8FB-B4497D77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AFC06-5A99-9DAB-25FB-70DD3247A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AEEC5D-390E-3B51-B9EC-38E1A056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24082-FD9B-4275-5D11-12237C68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4B582-F744-5898-99F8-C9738DE4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46B15-5890-52E4-70F5-94ED7D38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91ADE0-B878-3C37-F53A-38B1F645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1FEF3-8156-8CC8-49BF-E4DB25B3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F62CB-A9A8-699C-C2A3-1081461E4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09E17-0769-01F3-73B9-7E172FD43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7FA4-B833-B37C-ED52-CD10A4A87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022C2C2-E490-A5D2-97C0-B1A4A07B25A3}"/>
              </a:ext>
            </a:extLst>
          </p:cNvPr>
          <p:cNvSpPr/>
          <p:nvPr/>
        </p:nvSpPr>
        <p:spPr>
          <a:xfrm>
            <a:off x="809500" y="1172612"/>
            <a:ext cx="1311500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매입처명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B5BAB59-2214-426D-674A-7C403E2EAC7D}"/>
              </a:ext>
            </a:extLst>
          </p:cNvPr>
          <p:cNvSpPr/>
          <p:nvPr/>
        </p:nvSpPr>
        <p:spPr>
          <a:xfrm>
            <a:off x="3027154" y="1182767"/>
            <a:ext cx="1623317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품목 번호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363D892-1613-A7DE-2676-046A4B650886}"/>
              </a:ext>
            </a:extLst>
          </p:cNvPr>
          <p:cNvSpPr/>
          <p:nvPr/>
        </p:nvSpPr>
        <p:spPr>
          <a:xfrm>
            <a:off x="5445427" y="1192587"/>
            <a:ext cx="1386037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90B3D5F-8382-3B1F-810B-0DFAD9F57D68}"/>
              </a:ext>
            </a:extLst>
          </p:cNvPr>
          <p:cNvSpPr/>
          <p:nvPr/>
        </p:nvSpPr>
        <p:spPr>
          <a:xfrm>
            <a:off x="7801279" y="1193371"/>
            <a:ext cx="1916130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사용여부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(Y/N)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45F61EF-D7F3-E64F-F6E8-B41487DA61A7}"/>
              </a:ext>
            </a:extLst>
          </p:cNvPr>
          <p:cNvSpPr/>
          <p:nvPr/>
        </p:nvSpPr>
        <p:spPr>
          <a:xfrm>
            <a:off x="10078948" y="1184006"/>
            <a:ext cx="1959901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6F05CB-FB1D-0682-ABBC-3567E24E3AFE}"/>
              </a:ext>
            </a:extLst>
          </p:cNvPr>
          <p:cNvSpPr txBox="1"/>
          <p:nvPr/>
        </p:nvSpPr>
        <p:spPr>
          <a:xfrm>
            <a:off x="495247" y="275347"/>
            <a:ext cx="35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원자재 품목 조회 페이지</a:t>
            </a:r>
          </a:p>
        </p:txBody>
      </p:sp>
      <p:pic>
        <p:nvPicPr>
          <p:cNvPr id="36" name="그래픽 35" descr="돋보기">
            <a:extLst>
              <a:ext uri="{FF2B5EF4-FFF2-40B4-BE49-F238E27FC236}">
                <a16:creationId xmlns:a16="http://schemas.microsoft.com/office/drawing/2014/main" id="{4FB03141-9F5B-898D-E048-1B1DB18A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7354" y="1292301"/>
            <a:ext cx="170809" cy="138703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1B68C42-3A4F-3650-DB13-3D78DC849C73}"/>
              </a:ext>
            </a:extLst>
          </p:cNvPr>
          <p:cNvSpPr/>
          <p:nvPr/>
        </p:nvSpPr>
        <p:spPr>
          <a:xfrm>
            <a:off x="-110610" y="1159624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매입처명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A353F99-7625-3E22-F8ED-E6C5615A08D4}"/>
              </a:ext>
            </a:extLst>
          </p:cNvPr>
          <p:cNvSpPr/>
          <p:nvPr/>
        </p:nvSpPr>
        <p:spPr>
          <a:xfrm>
            <a:off x="2089704" y="1192587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품목 번호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FC6503D-484B-4BA5-9F09-0D1178F8D497}"/>
              </a:ext>
            </a:extLst>
          </p:cNvPr>
          <p:cNvSpPr/>
          <p:nvPr/>
        </p:nvSpPr>
        <p:spPr>
          <a:xfrm>
            <a:off x="6880616" y="1192586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사용여부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C463618-60A3-158E-3051-C39692106A0D}"/>
              </a:ext>
            </a:extLst>
          </p:cNvPr>
          <p:cNvSpPr/>
          <p:nvPr/>
        </p:nvSpPr>
        <p:spPr>
          <a:xfrm>
            <a:off x="4580793" y="1178415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품목명</a:t>
            </a:r>
          </a:p>
        </p:txBody>
      </p:sp>
      <p:pic>
        <p:nvPicPr>
          <p:cNvPr id="48" name="그래픽 47" descr="돋보기">
            <a:extLst>
              <a:ext uri="{FF2B5EF4-FFF2-40B4-BE49-F238E27FC236}">
                <a16:creationId xmlns:a16="http://schemas.microsoft.com/office/drawing/2014/main" id="{DBA7D270-BE60-61AE-FD51-D9261B598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998" y="1315800"/>
            <a:ext cx="170809" cy="138703"/>
          </a:xfrm>
          <a:prstGeom prst="rect">
            <a:avLst/>
          </a:prstGeom>
        </p:spPr>
      </p:pic>
      <p:pic>
        <p:nvPicPr>
          <p:cNvPr id="49" name="그래픽 48" descr="돋보기">
            <a:extLst>
              <a:ext uri="{FF2B5EF4-FFF2-40B4-BE49-F238E27FC236}">
                <a16:creationId xmlns:a16="http://schemas.microsoft.com/office/drawing/2014/main" id="{317F1D37-ADB9-DCDC-90D4-DA1F6644E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1462" y="1315444"/>
            <a:ext cx="170809" cy="138703"/>
          </a:xfrm>
          <a:prstGeom prst="rect">
            <a:avLst/>
          </a:prstGeom>
        </p:spPr>
      </p:pic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FE126787-ECA8-739C-3811-DA805F646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45665"/>
              </p:ext>
            </p:extLst>
          </p:nvPr>
        </p:nvGraphicFramePr>
        <p:xfrm>
          <a:off x="174661" y="1734815"/>
          <a:ext cx="11864188" cy="4302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259">
                  <a:extLst>
                    <a:ext uri="{9D8B030D-6E8A-4147-A177-3AD203B41FA5}">
                      <a16:colId xmlns:a16="http://schemas.microsoft.com/office/drawing/2014/main" val="1632320275"/>
                    </a:ext>
                  </a:extLst>
                </a:gridCol>
                <a:gridCol w="1191778">
                  <a:extLst>
                    <a:ext uri="{9D8B030D-6E8A-4147-A177-3AD203B41FA5}">
                      <a16:colId xmlns:a16="http://schemas.microsoft.com/office/drawing/2014/main" val="3017782760"/>
                    </a:ext>
                  </a:extLst>
                </a:gridCol>
                <a:gridCol w="1467960">
                  <a:extLst>
                    <a:ext uri="{9D8B030D-6E8A-4147-A177-3AD203B41FA5}">
                      <a16:colId xmlns:a16="http://schemas.microsoft.com/office/drawing/2014/main" val="79414819"/>
                    </a:ext>
                  </a:extLst>
                </a:gridCol>
                <a:gridCol w="2425075">
                  <a:extLst>
                    <a:ext uri="{9D8B030D-6E8A-4147-A177-3AD203B41FA5}">
                      <a16:colId xmlns:a16="http://schemas.microsoft.com/office/drawing/2014/main" val="1597943635"/>
                    </a:ext>
                  </a:extLst>
                </a:gridCol>
                <a:gridCol w="1569879">
                  <a:extLst>
                    <a:ext uri="{9D8B030D-6E8A-4147-A177-3AD203B41FA5}">
                      <a16:colId xmlns:a16="http://schemas.microsoft.com/office/drawing/2014/main" val="1178059661"/>
                    </a:ext>
                  </a:extLst>
                </a:gridCol>
                <a:gridCol w="1720515">
                  <a:extLst>
                    <a:ext uri="{9D8B030D-6E8A-4147-A177-3AD203B41FA5}">
                      <a16:colId xmlns:a16="http://schemas.microsoft.com/office/drawing/2014/main" val="2485335048"/>
                    </a:ext>
                  </a:extLst>
                </a:gridCol>
                <a:gridCol w="2132722">
                  <a:extLst>
                    <a:ext uri="{9D8B030D-6E8A-4147-A177-3AD203B41FA5}">
                      <a16:colId xmlns:a16="http://schemas.microsoft.com/office/drawing/2014/main" val="2847004007"/>
                    </a:ext>
                  </a:extLst>
                </a:gridCol>
              </a:tblGrid>
              <a:tr h="1531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원자재 규격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양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단위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거래 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2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한승상사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none" dirty="0"/>
                        <a:t>RM-0001</a:t>
                      </a:r>
                      <a:endParaRPr lang="ko-KR" alt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000" u="sng"/>
                        <a:t>KS M 6020 </a:t>
                      </a:r>
                      <a:r>
                        <a:rPr lang="ko-KR" altLang="en-US" sz="1000" u="sng"/>
                        <a:t>유성도료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20Kg / Drum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20KG </a:t>
                      </a:r>
                      <a:r>
                        <a:rPr lang="ko-KR" altLang="en-US" sz="1000"/>
                        <a:t>단위 구매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00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강남제비스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dirty="0"/>
                        <a:t>RM-0002</a:t>
                      </a:r>
                      <a:endParaRPr lang="ko-KR" altLang="en-US" sz="1000" u="none" dirty="0"/>
                    </a:p>
                    <a:p>
                      <a:pPr latinLnBrk="1"/>
                      <a:endParaRPr lang="ko-KR" alt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/>
                        <a:t>실리콘 마스킹 테이프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500ea / Roll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소모품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고온용 </a:t>
                      </a:r>
                      <a:r>
                        <a:rPr lang="en-US" altLang="ko-KR" sz="1000"/>
                        <a:t>(270℃ </a:t>
                      </a:r>
                      <a:r>
                        <a:rPr lang="ko-KR" altLang="en-US" sz="1000"/>
                        <a:t>대응</a:t>
                      </a:r>
                      <a:r>
                        <a:rPr lang="en-US" altLang="ko-KR" sz="1000"/>
                        <a:t>)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거래종료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1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페인트 메카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/>
                        <a:t>RM-0003</a:t>
                      </a:r>
                      <a:endParaRPr lang="ko-KR" altLang="en-US" sz="1000" u="non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/>
                        <a:t>철제 지그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50ea / Box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부자재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도장용 지그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8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한승상사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dirty="0"/>
                        <a:t>RM-0004</a:t>
                      </a:r>
                      <a:endParaRPr lang="ko-KR" altLang="en-US" sz="1000" u="none" dirty="0"/>
                    </a:p>
                    <a:p>
                      <a:pPr latinLnBrk="1"/>
                      <a:endParaRPr lang="ko-KR" alt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/>
                        <a:t>WILO WHITE TOP COAT</a:t>
                      </a:r>
                      <a:endParaRPr lang="ko-KR" altLang="en-US" sz="10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20Kg / Drum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상도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백색 마감용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9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일도포장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dirty="0"/>
                        <a:t>RM-0005</a:t>
                      </a:r>
                      <a:endParaRPr lang="ko-KR" altLang="en-US" sz="1000" u="none" dirty="0"/>
                    </a:p>
                    <a:p>
                      <a:pPr latinLnBrk="1"/>
                      <a:endParaRPr lang="ko-KR" alt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/>
                        <a:t>KSM 6070 </a:t>
                      </a:r>
                      <a:r>
                        <a:rPr lang="ko-KR" altLang="en-US" sz="1000" u="sng"/>
                        <a:t>에폭시 수지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25Kg / Drum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내열성 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한승상사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dirty="0"/>
                        <a:t>RM-0006</a:t>
                      </a:r>
                      <a:endParaRPr lang="ko-KR" altLang="en-US" sz="1000" u="none" dirty="0"/>
                    </a:p>
                    <a:p>
                      <a:pPr latinLnBrk="1"/>
                      <a:endParaRPr lang="ko-KR" alt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 u="sng"/>
                        <a:t>포장지</a:t>
                      </a:r>
                      <a:endParaRPr lang="ko-KR" altLang="en-US" u="sng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10,000ea / Roll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포장자재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소모성 자재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4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강남제비스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dirty="0"/>
                        <a:t>PM-0001</a:t>
                      </a:r>
                      <a:endParaRPr lang="ko-KR" altLang="en-US" sz="1000" u="none" dirty="0"/>
                    </a:p>
                    <a:p>
                      <a:pPr latinLnBrk="1"/>
                      <a:endParaRPr lang="ko-KR" alt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000" u="sng"/>
                        <a:t>BK0090 </a:t>
                      </a:r>
                      <a:r>
                        <a:rPr lang="ko-KR" altLang="en-US" sz="1000" u="sng"/>
                        <a:t>무광 블랙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25Kg / Drum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FAN COVER </a:t>
                      </a:r>
                      <a:r>
                        <a:rPr lang="ko-KR" altLang="en-US" sz="1000"/>
                        <a:t>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107826"/>
                  </a:ext>
                </a:extLst>
              </a:tr>
              <a:tr h="4209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일도정밀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dirty="0"/>
                        <a:t>PM-0002</a:t>
                      </a:r>
                      <a:endParaRPr lang="ko-KR" altLang="en-US" sz="1000" u="none" dirty="0"/>
                    </a:p>
                    <a:p>
                      <a:pPr latinLnBrk="1"/>
                      <a:endParaRPr lang="ko-KR" alt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/>
                        <a:t>십자 드라이버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50ea / Box</a:t>
                      </a:r>
                      <a:endParaRPr lang="ko-KR" altLang="en-US" sz="1000"/>
                    </a:p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부자재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소모성 자재</a:t>
                      </a:r>
                    </a:p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9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이도테크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dirty="0"/>
                        <a:t>PM-0005</a:t>
                      </a:r>
                      <a:endParaRPr lang="ko-KR" alt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u="sng"/>
                        <a:t>절연 테이프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500ea / Roll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소모품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소모성 자재</a:t>
                      </a:r>
                    </a:p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덕수상사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dirty="0"/>
                        <a:t>PM-0006</a:t>
                      </a:r>
                      <a:endParaRPr lang="ko-KR" altLang="en-US" sz="1000" u="none" dirty="0"/>
                    </a:p>
                    <a:p>
                      <a:pPr latinLnBrk="1"/>
                      <a:endParaRPr lang="ko-KR" altLang="en-US" sz="1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/>
                        <a:t>POWLAC EP300 FS-34094(KSM6070)</a:t>
                      </a:r>
                      <a:endParaRPr lang="ko-KR" altLang="en-US" sz="10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25Kg / Drum</a:t>
                      </a:r>
                      <a:endParaRPr lang="ko-KR" altLang="en-US" sz="1000"/>
                    </a:p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분체도장용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거래중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69349"/>
                  </a:ext>
                </a:extLst>
              </a:tr>
            </a:tbl>
          </a:graphicData>
        </a:graphic>
      </p:graphicFrame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A02343AF-9161-F4FF-228E-F6C388318F84}"/>
              </a:ext>
            </a:extLst>
          </p:cNvPr>
          <p:cNvSpPr/>
          <p:nvPr/>
        </p:nvSpPr>
        <p:spPr>
          <a:xfrm>
            <a:off x="11086950" y="2178751"/>
            <a:ext cx="741571" cy="2120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632F777A-328B-4249-9E0A-47EB09C19E12}"/>
              </a:ext>
            </a:extLst>
          </p:cNvPr>
          <p:cNvSpPr/>
          <p:nvPr/>
        </p:nvSpPr>
        <p:spPr>
          <a:xfrm>
            <a:off x="11086950" y="2568749"/>
            <a:ext cx="741572" cy="208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재개 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0D1C9FA0-4655-4500-B84E-D744516B53C1}"/>
              </a:ext>
            </a:extLst>
          </p:cNvPr>
          <p:cNvSpPr/>
          <p:nvPr/>
        </p:nvSpPr>
        <p:spPr>
          <a:xfrm>
            <a:off x="11086949" y="2970087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4CF623E7-1762-5DE6-ACE2-D0299462C51E}"/>
              </a:ext>
            </a:extLst>
          </p:cNvPr>
          <p:cNvSpPr/>
          <p:nvPr/>
        </p:nvSpPr>
        <p:spPr>
          <a:xfrm>
            <a:off x="11089448" y="3361248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A5180542-71AC-E33D-FF55-FF08CB564804}"/>
              </a:ext>
            </a:extLst>
          </p:cNvPr>
          <p:cNvSpPr/>
          <p:nvPr/>
        </p:nvSpPr>
        <p:spPr>
          <a:xfrm>
            <a:off x="11098309" y="3746431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F89305FC-4790-344D-05FF-FD8993248067}"/>
              </a:ext>
            </a:extLst>
          </p:cNvPr>
          <p:cNvSpPr/>
          <p:nvPr/>
        </p:nvSpPr>
        <p:spPr>
          <a:xfrm>
            <a:off x="11086949" y="4145138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2B4EF56-F448-8196-47B1-F768773E3F93}"/>
              </a:ext>
            </a:extLst>
          </p:cNvPr>
          <p:cNvSpPr/>
          <p:nvPr/>
        </p:nvSpPr>
        <p:spPr>
          <a:xfrm>
            <a:off x="11098309" y="4538315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EAAF9DA2-3B15-AF01-B1B0-A2EAFFDF2218}"/>
              </a:ext>
            </a:extLst>
          </p:cNvPr>
          <p:cNvSpPr/>
          <p:nvPr/>
        </p:nvSpPr>
        <p:spPr>
          <a:xfrm>
            <a:off x="11086949" y="4929476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95DDAA2F-A490-2A0E-2EFD-AE4B12E4601B}"/>
              </a:ext>
            </a:extLst>
          </p:cNvPr>
          <p:cNvSpPr/>
          <p:nvPr/>
        </p:nvSpPr>
        <p:spPr>
          <a:xfrm>
            <a:off x="11086949" y="5349051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EF833BD2-96A8-87C7-711A-D044C5686FAF}"/>
              </a:ext>
            </a:extLst>
          </p:cNvPr>
          <p:cNvSpPr/>
          <p:nvPr/>
        </p:nvSpPr>
        <p:spPr>
          <a:xfrm>
            <a:off x="11098309" y="5734197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BBC29289-0420-7E82-5E76-D66C03BEBCD0}"/>
              </a:ext>
            </a:extLst>
          </p:cNvPr>
          <p:cNvSpPr/>
          <p:nvPr/>
        </p:nvSpPr>
        <p:spPr>
          <a:xfrm>
            <a:off x="10078948" y="352469"/>
            <a:ext cx="1959900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Excel</a:t>
            </a:r>
            <a:r>
              <a:rPr lang="ko-KR" altLang="en-US"/>
              <a:t> </a:t>
            </a:r>
          </a:p>
        </p:txBody>
      </p:sp>
      <p:pic>
        <p:nvPicPr>
          <p:cNvPr id="5" name="그래픽 4" descr="다운로드">
            <a:extLst>
              <a:ext uri="{FF2B5EF4-FFF2-40B4-BE49-F238E27FC236}">
                <a16:creationId xmlns:a16="http://schemas.microsoft.com/office/drawing/2014/main" id="{404A36C4-11AE-2208-764A-D63D6A94A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147" y="377326"/>
            <a:ext cx="354458" cy="335288"/>
          </a:xfrm>
          <a:prstGeom prst="rect">
            <a:avLst/>
          </a:prstGeom>
        </p:spPr>
      </p:pic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45B52131-F3B1-2745-3CC5-3D86D2E3A517}"/>
              </a:ext>
            </a:extLst>
          </p:cNvPr>
          <p:cNvSpPr/>
          <p:nvPr/>
        </p:nvSpPr>
        <p:spPr>
          <a:xfrm>
            <a:off x="10156706" y="215633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980DF3FB-2AC3-FB36-23A8-591C9A98186E}"/>
              </a:ext>
            </a:extLst>
          </p:cNvPr>
          <p:cNvSpPr/>
          <p:nvPr/>
        </p:nvSpPr>
        <p:spPr>
          <a:xfrm>
            <a:off x="10156705" y="1078777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53E182A0-AE9D-C774-A533-2CD4FFA4DC5F}"/>
              </a:ext>
            </a:extLst>
          </p:cNvPr>
          <p:cNvSpPr/>
          <p:nvPr/>
        </p:nvSpPr>
        <p:spPr>
          <a:xfrm>
            <a:off x="2813335" y="2063707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0B95C0CD-FD24-A297-1CAB-B927FD732C6F}"/>
              </a:ext>
            </a:extLst>
          </p:cNvPr>
          <p:cNvSpPr/>
          <p:nvPr/>
        </p:nvSpPr>
        <p:spPr>
          <a:xfrm>
            <a:off x="11008890" y="2090952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" name="순서도: 병합 22">
            <a:extLst>
              <a:ext uri="{FF2B5EF4-FFF2-40B4-BE49-F238E27FC236}">
                <a16:creationId xmlns:a16="http://schemas.microsoft.com/office/drawing/2014/main" id="{C9FFD35C-13F6-9B50-0477-86558A8EE3CD}"/>
              </a:ext>
            </a:extLst>
          </p:cNvPr>
          <p:cNvSpPr/>
          <p:nvPr/>
        </p:nvSpPr>
        <p:spPr>
          <a:xfrm>
            <a:off x="9523047" y="1350742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5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188</Words>
  <Application>Microsoft Office PowerPoint</Application>
  <PresentationFormat>와이드스크린</PresentationFormat>
  <Paragraphs>102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15</cp:revision>
  <dcterms:created xsi:type="dcterms:W3CDTF">2025-10-02T06:05:36Z</dcterms:created>
  <dcterms:modified xsi:type="dcterms:W3CDTF">2025-10-10T08:19:37Z</dcterms:modified>
</cp:coreProperties>
</file>