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6" r:id="rId6"/>
    <p:sldId id="259" r:id="rId7"/>
    <p:sldId id="268" r:id="rId8"/>
    <p:sldId id="261" r:id="rId9"/>
    <p:sldId id="25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994" autoAdjust="0"/>
  </p:normalViewPr>
  <p:slideViewPr>
    <p:cSldViewPr snapToGrid="0">
      <p:cViewPr varScale="1">
        <p:scale>
          <a:sx n="80" d="100"/>
          <a:sy n="80" d="100"/>
        </p:scale>
        <p:origin x="5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수주대상 품목 조회 페이지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27173"/>
              </p:ext>
            </p:extLst>
          </p:nvPr>
        </p:nvGraphicFramePr>
        <p:xfrm>
          <a:off x="716999" y="2116182"/>
          <a:ext cx="10080154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2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323330057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01111617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AD217000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5E96ED-D298-41B3-926B-42CF4FCA5B1A}"/>
              </a:ext>
            </a:extLst>
          </p:cNvPr>
          <p:cNvSpPr/>
          <p:nvPr/>
        </p:nvSpPr>
        <p:spPr>
          <a:xfrm>
            <a:off x="9372600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A77A04-D6A1-40F2-B727-A3E15B8EAFFC}"/>
              </a:ext>
            </a:extLst>
          </p:cNvPr>
          <p:cNvSpPr/>
          <p:nvPr/>
        </p:nvSpPr>
        <p:spPr>
          <a:xfrm>
            <a:off x="383597" y="16872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6BD6B3-EB3F-4032-BAB2-CAD23E974F4F}"/>
              </a:ext>
            </a:extLst>
          </p:cNvPr>
          <p:cNvSpPr/>
          <p:nvPr/>
        </p:nvSpPr>
        <p:spPr>
          <a:xfrm>
            <a:off x="10785259" y="17223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4FD556-8D70-428C-A77C-159811FE48D5}"/>
              </a:ext>
            </a:extLst>
          </p:cNvPr>
          <p:cNvSpPr/>
          <p:nvPr/>
        </p:nvSpPr>
        <p:spPr>
          <a:xfrm>
            <a:off x="10639749" y="27098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5CDE1-974E-4322-9119-6F9DCAC4DA26}"/>
              </a:ext>
            </a:extLst>
          </p:cNvPr>
          <p:cNvSpPr/>
          <p:nvPr/>
        </p:nvSpPr>
        <p:spPr>
          <a:xfrm>
            <a:off x="4369837" y="269527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10C7CA-5FCC-115B-5DD0-3AB400928FEB}"/>
              </a:ext>
            </a:extLst>
          </p:cNvPr>
          <p:cNvSpPr/>
          <p:nvPr/>
        </p:nvSpPr>
        <p:spPr>
          <a:xfrm>
            <a:off x="9372599" y="3093062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D10A4A-2402-149D-8A53-DD78015FD820}"/>
              </a:ext>
            </a:extLst>
          </p:cNvPr>
          <p:cNvSpPr/>
          <p:nvPr/>
        </p:nvSpPr>
        <p:spPr>
          <a:xfrm>
            <a:off x="9372599" y="358528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227171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출하증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408006" y="1508003"/>
            <a:ext cx="6157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4698645" y="3655483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5F77A9-DADC-4224-913F-29E6C1C90A54}"/>
              </a:ext>
            </a:extLst>
          </p:cNvPr>
          <p:cNvSpPr/>
          <p:nvPr/>
        </p:nvSpPr>
        <p:spPr>
          <a:xfrm>
            <a:off x="5851071" y="371926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015C6B-0F17-C5A5-6533-50F017E0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2022"/>
              </p:ext>
            </p:extLst>
          </p:nvPr>
        </p:nvGraphicFramePr>
        <p:xfrm>
          <a:off x="728708" y="1713577"/>
          <a:ext cx="2754686" cy="2299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43">
                  <a:extLst>
                    <a:ext uri="{9D8B030D-6E8A-4147-A177-3AD203B41FA5}">
                      <a16:colId xmlns:a16="http://schemas.microsoft.com/office/drawing/2014/main" val="2098798103"/>
                    </a:ext>
                  </a:extLst>
                </a:gridCol>
                <a:gridCol w="1377343">
                  <a:extLst>
                    <a:ext uri="{9D8B030D-6E8A-4147-A177-3AD203B41FA5}">
                      <a16:colId xmlns:a16="http://schemas.microsoft.com/office/drawing/2014/main" val="438440792"/>
                    </a:ext>
                  </a:extLst>
                </a:gridCol>
              </a:tblGrid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2025.10.20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41080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9030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RW-20251020-001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86657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136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8A7343-334C-07CD-CD75-94D320AE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39526"/>
              </p:ext>
            </p:extLst>
          </p:nvPr>
        </p:nvGraphicFramePr>
        <p:xfrm>
          <a:off x="3483394" y="1713580"/>
          <a:ext cx="2686818" cy="171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09">
                  <a:extLst>
                    <a:ext uri="{9D8B030D-6E8A-4147-A177-3AD203B41FA5}">
                      <a16:colId xmlns:a16="http://schemas.microsoft.com/office/drawing/2014/main" val="1408010037"/>
                    </a:ext>
                  </a:extLst>
                </a:gridCol>
                <a:gridCol w="1343409">
                  <a:extLst>
                    <a:ext uri="{9D8B030D-6E8A-4147-A177-3AD203B41FA5}">
                      <a16:colId xmlns:a16="http://schemas.microsoft.com/office/drawing/2014/main" val="2215360376"/>
                    </a:ext>
                  </a:extLst>
                </a:gridCol>
              </a:tblGrid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품목번호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AD217000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25613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u="sng" dirty="0"/>
                        <a:t>품목</a:t>
                      </a:r>
                      <a:r>
                        <a:rPr lang="en-US" altLang="ko-KR" b="0" u="sng" dirty="0"/>
                        <a:t>A</a:t>
                      </a:r>
                      <a:endParaRPr lang="ko-KR" altLang="en-US" b="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5461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출고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2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5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932627" y="1123096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수주대상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2BC93-9605-4633-844E-153902253933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F6417-823A-4BF8-A71E-E0DC4B3F4F82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B7B139-C8F4-44B1-922C-5161969FDEAD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E49D62-4F41-A691-7AAF-1668F592C9A2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91D269-C689-447B-133B-3F537478FEE1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B397DE-95BB-4E20-BB2E-199CC6CC4C44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수주대상 품목의 품목명 클릭 시 해당 수주대상 품목의 상세정보를 조회할 수 있어야 한다</a:t>
            </a:r>
            <a:r>
              <a:rPr lang="en-US" altLang="ko-KR" dirty="0"/>
              <a:t>. (</a:t>
            </a:r>
            <a:r>
              <a:rPr lang="ko-KR" altLang="en-US" dirty="0" err="1"/>
              <a:t>예빈씨가</a:t>
            </a:r>
            <a:r>
              <a:rPr lang="ko-KR" altLang="en-US" dirty="0"/>
              <a:t> </a:t>
            </a:r>
            <a:r>
              <a:rPr lang="ko-KR" altLang="en-US" dirty="0" err="1"/>
              <a:t>만들어놓은곳으로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이력 조회 페이지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6588"/>
              </p:ext>
            </p:extLst>
          </p:nvPr>
        </p:nvGraphicFramePr>
        <p:xfrm>
          <a:off x="671138" y="2151623"/>
          <a:ext cx="10503367" cy="388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2401983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</a:t>
                      </a:r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3760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sng" dirty="0"/>
                        <a:t>.LOT-yyyyMMdd-001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9994556" y="2665219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634813" y="2665219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9004FF-EFA7-4BE4-8A0A-914BA6F7FAE1}"/>
              </a:ext>
            </a:extLst>
          </p:cNvPr>
          <p:cNvSpPr/>
          <p:nvPr/>
        </p:nvSpPr>
        <p:spPr>
          <a:xfrm>
            <a:off x="8846583" y="2665219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428D12-7525-4F9A-B6CE-B64126616B25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D3ECAC-391E-4598-8439-39B0A8BBAB29}"/>
              </a:ext>
            </a:extLst>
          </p:cNvPr>
          <p:cNvSpPr/>
          <p:nvPr/>
        </p:nvSpPr>
        <p:spPr>
          <a:xfrm>
            <a:off x="11264943" y="170731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63CAD3-CF5F-40E9-A00B-450626CB287E}"/>
              </a:ext>
            </a:extLst>
          </p:cNvPr>
          <p:cNvSpPr/>
          <p:nvPr/>
        </p:nvSpPr>
        <p:spPr>
          <a:xfrm>
            <a:off x="1506672" y="282622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1A3E23-E31A-4A56-BFB6-83AC8FC94B75}"/>
              </a:ext>
            </a:extLst>
          </p:cNvPr>
          <p:cNvSpPr/>
          <p:nvPr/>
        </p:nvSpPr>
        <p:spPr>
          <a:xfrm>
            <a:off x="930122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9B7E61-57FA-24A7-9CF3-85CEF86CF62F}"/>
              </a:ext>
            </a:extLst>
          </p:cNvPr>
          <p:cNvSpPr/>
          <p:nvPr/>
        </p:nvSpPr>
        <p:spPr>
          <a:xfrm>
            <a:off x="4770408" y="2665219"/>
            <a:ext cx="905773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9EF06-F99E-7201-1699-7654A9D0433E}"/>
              </a:ext>
            </a:extLst>
          </p:cNvPr>
          <p:cNvSpPr/>
          <p:nvPr/>
        </p:nvSpPr>
        <p:spPr>
          <a:xfrm>
            <a:off x="5767781" y="2676697"/>
            <a:ext cx="978076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8BED3-534C-5DEA-AA54-423D0F868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141" y="3241259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7864DE7E-60A5-3748-76B6-31986EFBB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2179" y="2789893"/>
            <a:ext cx="244511" cy="24451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D0B325-B717-19F1-F750-730231D05A85}"/>
              </a:ext>
            </a:extLst>
          </p:cNvPr>
          <p:cNvSpPr/>
          <p:nvPr/>
        </p:nvSpPr>
        <p:spPr>
          <a:xfrm>
            <a:off x="5139199" y="322714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14F19-93C2-0EBC-2C90-1C060F80A599}"/>
              </a:ext>
            </a:extLst>
          </p:cNvPr>
          <p:cNvSpPr/>
          <p:nvPr/>
        </p:nvSpPr>
        <p:spPr>
          <a:xfrm>
            <a:off x="6517669" y="324213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EB0A24-FD0F-CA24-F412-F5F7A8A06437}"/>
              </a:ext>
            </a:extLst>
          </p:cNvPr>
          <p:cNvSpPr/>
          <p:nvPr/>
        </p:nvSpPr>
        <p:spPr>
          <a:xfrm>
            <a:off x="10203005" y="30636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F9FB9B-1B4C-3BD8-8E7F-4D572A614792}"/>
              </a:ext>
            </a:extLst>
          </p:cNvPr>
          <p:cNvSpPr/>
          <p:nvPr/>
        </p:nvSpPr>
        <p:spPr>
          <a:xfrm>
            <a:off x="1081019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727C13-0FE8-01D7-C121-C7144A3B4E16}"/>
              </a:ext>
            </a:extLst>
          </p:cNvPr>
          <p:cNvSpPr/>
          <p:nvPr/>
        </p:nvSpPr>
        <p:spPr>
          <a:xfrm>
            <a:off x="11264943" y="358699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A89FB6-7128-28C7-A2FD-385DC77EA458}"/>
              </a:ext>
            </a:extLst>
          </p:cNvPr>
          <p:cNvCxnSpPr/>
          <p:nvPr/>
        </p:nvCxnSpPr>
        <p:spPr>
          <a:xfrm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53E9DA-6C08-3765-EAF5-DD89BB6338B0}"/>
              </a:ext>
            </a:extLst>
          </p:cNvPr>
          <p:cNvCxnSpPr/>
          <p:nvPr/>
        </p:nvCxnSpPr>
        <p:spPr>
          <a:xfrm flipH="1" flipV="1"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1217B5A-D8C7-09A1-F249-25E3F88EFC13}"/>
              </a:ext>
            </a:extLst>
          </p:cNvPr>
          <p:cNvSpPr/>
          <p:nvPr/>
        </p:nvSpPr>
        <p:spPr>
          <a:xfrm>
            <a:off x="9994556" y="342321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02A04E-1B52-AF09-F9BF-E64083709E1E}"/>
              </a:ext>
            </a:extLst>
          </p:cNvPr>
          <p:cNvSpPr/>
          <p:nvPr/>
        </p:nvSpPr>
        <p:spPr>
          <a:xfrm>
            <a:off x="10634813" y="3423216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225C9A-5C41-035E-10AA-13EA5436F04C}"/>
              </a:ext>
            </a:extLst>
          </p:cNvPr>
          <p:cNvSpPr/>
          <p:nvPr/>
        </p:nvSpPr>
        <p:spPr>
          <a:xfrm>
            <a:off x="8846583" y="3423216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D11FC87-960F-DFEB-387A-359642B245EC}"/>
              </a:ext>
            </a:extLst>
          </p:cNvPr>
          <p:cNvSpPr/>
          <p:nvPr/>
        </p:nvSpPr>
        <p:spPr>
          <a:xfrm>
            <a:off x="9987197" y="4053297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05CC1E1-FDC4-7DDC-3CA6-11802D429735}"/>
              </a:ext>
            </a:extLst>
          </p:cNvPr>
          <p:cNvSpPr/>
          <p:nvPr/>
        </p:nvSpPr>
        <p:spPr>
          <a:xfrm>
            <a:off x="10627454" y="4053297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61945C2-FADD-6551-BCA3-C830729CEF9C}"/>
              </a:ext>
            </a:extLst>
          </p:cNvPr>
          <p:cNvSpPr/>
          <p:nvPr/>
        </p:nvSpPr>
        <p:spPr>
          <a:xfrm>
            <a:off x="8839224" y="4053297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10907D-0037-449B-AC11-8003EAE0219C}"/>
              </a:ext>
            </a:extLst>
          </p:cNvPr>
          <p:cNvSpPr/>
          <p:nvPr/>
        </p:nvSpPr>
        <p:spPr>
          <a:xfrm>
            <a:off x="386644" y="1567399"/>
            <a:ext cx="1761062" cy="68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품목명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F01B1A-5EE1-4A7B-85D6-1C9D2445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5769"/>
              </p:ext>
            </p:extLst>
          </p:nvPr>
        </p:nvGraphicFramePr>
        <p:xfrm>
          <a:off x="2182203" y="3998875"/>
          <a:ext cx="11600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3">
                  <a:extLst>
                    <a:ext uri="{9D8B030D-6E8A-4147-A177-3AD203B41FA5}">
                      <a16:colId xmlns:a16="http://schemas.microsoft.com/office/drawing/2014/main" val="345553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92433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407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3023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95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9C6A831-A764-401D-9139-82D11BB74D68}"/>
              </a:ext>
            </a:extLst>
          </p:cNvPr>
          <p:cNvSpPr/>
          <p:nvPr/>
        </p:nvSpPr>
        <p:spPr>
          <a:xfrm>
            <a:off x="386644" y="580046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공정 진행현황 조회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1D3EB4-2CF7-4E7F-9277-D4778E9879CC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2943AB-E2AE-48CD-9C00-E5AA4E45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64364"/>
              </p:ext>
            </p:extLst>
          </p:nvPr>
        </p:nvGraphicFramePr>
        <p:xfrm>
          <a:off x="874711" y="2112460"/>
          <a:ext cx="10292440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55">
                  <a:extLst>
                    <a:ext uri="{9D8B030D-6E8A-4147-A177-3AD203B41FA5}">
                      <a16:colId xmlns:a16="http://schemas.microsoft.com/office/drawing/2014/main" val="40486869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799981233"/>
                    </a:ext>
                  </a:extLst>
                </a:gridCol>
                <a:gridCol w="1399630">
                  <a:extLst>
                    <a:ext uri="{9D8B030D-6E8A-4147-A177-3AD203B41FA5}">
                      <a16:colId xmlns:a16="http://schemas.microsoft.com/office/drawing/2014/main" val="246677376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00746813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54337102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5505088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271385188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016197896"/>
                    </a:ext>
                  </a:extLst>
                </a:gridCol>
              </a:tblGrid>
              <a:tr h="5034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35166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600" dirty="0"/>
                        <a:t>10:00 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10:27 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10:30 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73522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진행현황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3511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1753733-96B3-439B-9B2C-83A93FA27895}"/>
              </a:ext>
            </a:extLst>
          </p:cNvPr>
          <p:cNvSpPr/>
          <p:nvPr/>
        </p:nvSpPr>
        <p:spPr>
          <a:xfrm flipV="1">
            <a:off x="279082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E2C080E-BBE1-4CFC-9105-A29D94A1A795}"/>
              </a:ext>
            </a:extLst>
          </p:cNvPr>
          <p:cNvSpPr/>
          <p:nvPr/>
        </p:nvSpPr>
        <p:spPr>
          <a:xfrm flipV="1">
            <a:off x="424338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F89B81E-72DB-4B9E-90CC-2859CAAFD623}"/>
              </a:ext>
            </a:extLst>
          </p:cNvPr>
          <p:cNvSpPr/>
          <p:nvPr/>
        </p:nvSpPr>
        <p:spPr>
          <a:xfrm flipV="1">
            <a:off x="5617370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DE0C666-A4E2-4C6B-AE07-CF829557C562}"/>
              </a:ext>
            </a:extLst>
          </p:cNvPr>
          <p:cNvSpPr/>
          <p:nvPr/>
        </p:nvSpPr>
        <p:spPr>
          <a:xfrm flipV="1">
            <a:off x="693969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379F58C-B610-4BD3-A1D3-21465FADB5EC}"/>
              </a:ext>
            </a:extLst>
          </p:cNvPr>
          <p:cNvSpPr/>
          <p:nvPr/>
        </p:nvSpPr>
        <p:spPr>
          <a:xfrm flipV="1">
            <a:off x="818344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C66963-BF41-4F5F-BAFC-C4006D22634A}"/>
              </a:ext>
            </a:extLst>
          </p:cNvPr>
          <p:cNvSpPr/>
          <p:nvPr/>
        </p:nvSpPr>
        <p:spPr>
          <a:xfrm flipV="1">
            <a:off x="9518139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F5486B9-2BC0-44C4-B0EC-FCD5177C397B}"/>
              </a:ext>
            </a:extLst>
          </p:cNvPr>
          <p:cNvSpPr/>
          <p:nvPr/>
        </p:nvSpPr>
        <p:spPr>
          <a:xfrm flipV="1">
            <a:off x="10779299" y="3708995"/>
            <a:ext cx="126336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8E9C99-6BE1-4456-AE0C-C2B6F31C0D25}"/>
              </a:ext>
            </a:extLst>
          </p:cNvPr>
          <p:cNvSpPr/>
          <p:nvPr/>
        </p:nvSpPr>
        <p:spPr>
          <a:xfrm>
            <a:off x="3026565" y="355600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40CE98-C19E-4888-86E3-89AAA692AE61}"/>
              </a:ext>
            </a:extLst>
          </p:cNvPr>
          <p:cNvSpPr/>
          <p:nvPr/>
        </p:nvSpPr>
        <p:spPr>
          <a:xfrm>
            <a:off x="5745977" y="30918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916072-C2E2-C335-5116-D5775EC51623}"/>
              </a:ext>
            </a:extLst>
          </p:cNvPr>
          <p:cNvSpPr/>
          <p:nvPr/>
        </p:nvSpPr>
        <p:spPr>
          <a:xfrm>
            <a:off x="4739955" y="3537535"/>
            <a:ext cx="1264972" cy="396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2025-8-17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8DBDD7-60D8-951F-FC37-23F3FAC7C4BA}"/>
              </a:ext>
            </a:extLst>
          </p:cNvPr>
          <p:cNvSpPr/>
          <p:nvPr/>
        </p:nvSpPr>
        <p:spPr>
          <a:xfrm>
            <a:off x="4739955" y="3943007"/>
            <a:ext cx="1264972" cy="396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오전</a:t>
            </a:r>
            <a:r>
              <a:rPr lang="en-US" altLang="ko-KR" sz="1700" dirty="0">
                <a:solidFill>
                  <a:schemeClr val="tx1"/>
                </a:solidFill>
              </a:rPr>
              <a:t> 10:30</a:t>
            </a:r>
            <a:endParaRPr lang="ko-KR" alt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정보 조회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38173"/>
              </p:ext>
            </p:extLst>
          </p:nvPr>
        </p:nvGraphicFramePr>
        <p:xfrm>
          <a:off x="717002" y="2116182"/>
          <a:ext cx="10126008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113937137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89115593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1516284208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LOT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sng" dirty="0"/>
                        <a:t>.LOT-yyyyMMdd-001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B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C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89" y="1735430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거래처명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186324" y="1644638"/>
            <a:ext cx="1410066" cy="3134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3765636" y="1645562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49" y="1726148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812" y="1734797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8251356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86B980-7CC8-4318-BC30-20655B263BBD}"/>
              </a:ext>
            </a:extLst>
          </p:cNvPr>
          <p:cNvSpPr/>
          <p:nvPr/>
        </p:nvSpPr>
        <p:spPr>
          <a:xfrm>
            <a:off x="5050262" y="1643982"/>
            <a:ext cx="1369356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번호 </a:t>
            </a:r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C5CF79BC-0B50-4880-B9CC-8175658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511" y="1725913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04F411-895F-4430-A07A-819D7578AF47}"/>
              </a:ext>
            </a:extLst>
          </p:cNvPr>
          <p:cNvSpPr/>
          <p:nvPr/>
        </p:nvSpPr>
        <p:spPr>
          <a:xfrm>
            <a:off x="6650809" y="1643996"/>
            <a:ext cx="1341228" cy="351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1025A6C2-F624-41F7-8777-E6AFCF7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086" y="1728872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5C44C8-CE20-47AC-9F9B-2930F97750D3}"/>
              </a:ext>
            </a:extLst>
          </p:cNvPr>
          <p:cNvSpPr/>
          <p:nvPr/>
        </p:nvSpPr>
        <p:spPr>
          <a:xfrm>
            <a:off x="9592584" y="2605982"/>
            <a:ext cx="1204571" cy="380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출고 등록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81D7D-5BD5-49E2-A6FA-4D3E0FC1E3EA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D08A60-316B-44CD-B929-8519770C0E61}"/>
              </a:ext>
            </a:extLst>
          </p:cNvPr>
          <p:cNvSpPr/>
          <p:nvPr/>
        </p:nvSpPr>
        <p:spPr>
          <a:xfrm>
            <a:off x="10897420" y="1709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10D5A5-6CC9-4EF6-B80F-F3FB09029F97}"/>
              </a:ext>
            </a:extLst>
          </p:cNvPr>
          <p:cNvSpPr/>
          <p:nvPr/>
        </p:nvSpPr>
        <p:spPr>
          <a:xfrm>
            <a:off x="10843010" y="271036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 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323712" y="117679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입고된 수주대상 출고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B04894-BF50-4587-B64A-8A8973A5A1D1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D1B731-4DC4-4A7F-A5D3-FE2337EF7B86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9AD844-EE8B-2356-2B5F-75F9EBBBE02F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F9D0BC-B051-26CB-AFFF-259F97D4CB46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7530B9-FCD2-2BAA-3C6E-9C4AB13BA722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856561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출고 처리된 수주대상 이력 조회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34765"/>
              </p:ext>
            </p:extLst>
          </p:nvPr>
        </p:nvGraphicFramePr>
        <p:xfrm>
          <a:off x="716999" y="2116182"/>
          <a:ext cx="10126011" cy="37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4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70788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770447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2168846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3859972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247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067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91505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86459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2AC04C-A96D-4AAB-A267-E594EB1FF200}"/>
              </a:ext>
            </a:extLst>
          </p:cNvPr>
          <p:cNvSpPr/>
          <p:nvPr/>
        </p:nvSpPr>
        <p:spPr>
          <a:xfrm>
            <a:off x="5089321" y="1626682"/>
            <a:ext cx="1255235" cy="36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EF58C7B2-2845-4ADC-8504-587A033A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861" y="1717253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8BB213-6555-4CD8-A20E-DA5BCEA6E503}"/>
              </a:ext>
            </a:extLst>
          </p:cNvPr>
          <p:cNvSpPr/>
          <p:nvPr/>
        </p:nvSpPr>
        <p:spPr>
          <a:xfrm>
            <a:off x="9042135" y="2669897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01A71B-C3D0-402E-B9B5-235A518EDE52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43DBD3-B4AC-4943-B5F2-61B683351855}"/>
              </a:ext>
            </a:extLst>
          </p:cNvPr>
          <p:cNvSpPr/>
          <p:nvPr/>
        </p:nvSpPr>
        <p:spPr>
          <a:xfrm>
            <a:off x="10878042" y="168925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6F103-0A5A-47B4-8028-D195017FD345}"/>
              </a:ext>
            </a:extLst>
          </p:cNvPr>
          <p:cNvSpPr/>
          <p:nvPr/>
        </p:nvSpPr>
        <p:spPr>
          <a:xfrm>
            <a:off x="9378879" y="24517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ACFEE-C3F1-4268-B6EF-9D8AA8EE37E9}"/>
              </a:ext>
            </a:extLst>
          </p:cNvPr>
          <p:cNvSpPr/>
          <p:nvPr/>
        </p:nvSpPr>
        <p:spPr>
          <a:xfrm>
            <a:off x="10039010" y="25013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6FA26C-88D4-4B9D-A878-8A9888C98FE7}"/>
              </a:ext>
            </a:extLst>
          </p:cNvPr>
          <p:cNvSpPr/>
          <p:nvPr/>
        </p:nvSpPr>
        <p:spPr>
          <a:xfrm>
            <a:off x="10552226" y="25049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B5BCE2-9CB0-8FC5-6609-025DC756C2E3}"/>
              </a:ext>
            </a:extLst>
          </p:cNvPr>
          <p:cNvSpPr/>
          <p:nvPr/>
        </p:nvSpPr>
        <p:spPr>
          <a:xfrm>
            <a:off x="5847997" y="2607213"/>
            <a:ext cx="1221839" cy="429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2BF191-A1CB-AB1D-27FC-2BEE55B7AD24}"/>
              </a:ext>
            </a:extLst>
          </p:cNvPr>
          <p:cNvSpPr/>
          <p:nvPr/>
        </p:nvSpPr>
        <p:spPr>
          <a:xfrm>
            <a:off x="7099619" y="2594012"/>
            <a:ext cx="1281403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2025.10.22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9DE5E1-DBD9-E664-23FC-C11E74CE7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249" y="3026535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C56FC167-F76E-3D3A-D669-FD2D889A2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2469" y="2690699"/>
            <a:ext cx="244511" cy="24451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A062394-DD8E-7F95-D272-9CD4D54C444E}"/>
              </a:ext>
            </a:extLst>
          </p:cNvPr>
          <p:cNvSpPr/>
          <p:nvPr/>
        </p:nvSpPr>
        <p:spPr>
          <a:xfrm>
            <a:off x="6703568" y="270971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ED16CD-EE0B-60C7-1146-D53834BEA620}"/>
              </a:ext>
            </a:extLst>
          </p:cNvPr>
          <p:cNvSpPr/>
          <p:nvPr/>
        </p:nvSpPr>
        <p:spPr>
          <a:xfrm>
            <a:off x="8029552" y="270350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74D848-6579-E476-3DB0-CEE16FCDCA93}"/>
              </a:ext>
            </a:extLst>
          </p:cNvPr>
          <p:cNvSpPr/>
          <p:nvPr/>
        </p:nvSpPr>
        <p:spPr>
          <a:xfrm>
            <a:off x="10878042" y="367476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AC72AC6-7459-3997-F0BB-362C6A81D2F0}"/>
              </a:ext>
            </a:extLst>
          </p:cNvPr>
          <p:cNvCxnSpPr/>
          <p:nvPr/>
        </p:nvCxnSpPr>
        <p:spPr>
          <a:xfrm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93767C-2DDA-9434-D786-850ED723884B}"/>
              </a:ext>
            </a:extLst>
          </p:cNvPr>
          <p:cNvCxnSpPr/>
          <p:nvPr/>
        </p:nvCxnSpPr>
        <p:spPr>
          <a:xfrm flipH="1" flipV="1"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14A13D-40B4-E0ED-7144-6544F0D5DCEB}"/>
              </a:ext>
            </a:extLst>
          </p:cNvPr>
          <p:cNvSpPr/>
          <p:nvPr/>
        </p:nvSpPr>
        <p:spPr>
          <a:xfrm>
            <a:off x="9932075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340C28-3CA1-D54F-AE13-C0D79AC24D8C}"/>
              </a:ext>
            </a:extLst>
          </p:cNvPr>
          <p:cNvSpPr/>
          <p:nvPr/>
        </p:nvSpPr>
        <p:spPr>
          <a:xfrm>
            <a:off x="10403478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27F8FDF-3D9E-85F8-D019-EEB18179B36E}"/>
              </a:ext>
            </a:extLst>
          </p:cNvPr>
          <p:cNvSpPr/>
          <p:nvPr/>
        </p:nvSpPr>
        <p:spPr>
          <a:xfrm>
            <a:off x="9059154" y="3589421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076E606-4AD2-7E21-55C2-CDD17E7FFB74}"/>
              </a:ext>
            </a:extLst>
          </p:cNvPr>
          <p:cNvSpPr/>
          <p:nvPr/>
        </p:nvSpPr>
        <p:spPr>
          <a:xfrm>
            <a:off x="9932075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842E8F-BFDF-62FA-3AEA-7BC54BF091E2}"/>
              </a:ext>
            </a:extLst>
          </p:cNvPr>
          <p:cNvSpPr/>
          <p:nvPr/>
        </p:nvSpPr>
        <p:spPr>
          <a:xfrm>
            <a:off x="10403478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1A245E2-866D-081E-9EC1-DAEB75B28139}"/>
              </a:ext>
            </a:extLst>
          </p:cNvPr>
          <p:cNvSpPr/>
          <p:nvPr/>
        </p:nvSpPr>
        <p:spPr>
          <a:xfrm>
            <a:off x="9059154" y="3116955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작업지시서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10562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59190-AFA6-441A-8CD9-CC057342250E}"/>
              </a:ext>
            </a:extLst>
          </p:cNvPr>
          <p:cNvSpPr/>
          <p:nvPr/>
        </p:nvSpPr>
        <p:spPr>
          <a:xfrm>
            <a:off x="855929" y="4172704"/>
            <a:ext cx="2451814" cy="2370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대표 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459013-4127-433C-ACC5-4EFCDE84D100}"/>
              </a:ext>
            </a:extLst>
          </p:cNvPr>
          <p:cNvSpPr/>
          <p:nvPr/>
        </p:nvSpPr>
        <p:spPr>
          <a:xfrm>
            <a:off x="943392" y="3563062"/>
            <a:ext cx="2364351" cy="460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</a:t>
            </a:r>
            <a:r>
              <a:rPr lang="ko-KR" altLang="en-US" dirty="0"/>
              <a:t> 번호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018106"/>
              </p:ext>
            </p:extLst>
          </p:nvPr>
        </p:nvGraphicFramePr>
        <p:xfrm>
          <a:off x="943392" y="1629963"/>
          <a:ext cx="10115128" cy="184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91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768190408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198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AD217000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u="sng" dirty="0"/>
                        <a:t>품목</a:t>
                      </a:r>
                      <a:r>
                        <a:rPr lang="en-US" altLang="ko-KR" sz="1600" u="sng" dirty="0"/>
                        <a:t>A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흰색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3" y="1018915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BF6938-F4A5-B880-C69E-D5D6B613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90533"/>
              </p:ext>
            </p:extLst>
          </p:nvPr>
        </p:nvGraphicFramePr>
        <p:xfrm>
          <a:off x="3394016" y="3540090"/>
          <a:ext cx="7664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26">
                  <a:extLst>
                    <a:ext uri="{9D8B030D-6E8A-4147-A177-3AD203B41FA5}">
                      <a16:colId xmlns:a16="http://schemas.microsoft.com/office/drawing/2014/main" val="1851976695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1115281591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556734727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3994146896"/>
                    </a:ext>
                  </a:extLst>
                </a:gridCol>
              </a:tblGrid>
              <a:tr h="26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60485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6642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이물질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4268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마스킹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4570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Loading/</a:t>
                      </a:r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1808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5996"/>
                  </a:ext>
                </a:extLst>
              </a:tr>
              <a:tr h="22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마스킹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691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9246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8496266-565B-D4B4-A69C-6CEBAC29D5D0}"/>
              </a:ext>
            </a:extLst>
          </p:cNvPr>
          <p:cNvSpPr/>
          <p:nvPr/>
        </p:nvSpPr>
        <p:spPr>
          <a:xfrm>
            <a:off x="10661610" y="107669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443</Words>
  <Application>Microsoft Office PowerPoint</Application>
  <PresentationFormat>와이드스크린</PresentationFormat>
  <Paragraphs>297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39</cp:revision>
  <dcterms:created xsi:type="dcterms:W3CDTF">2025-10-02T06:37:29Z</dcterms:created>
  <dcterms:modified xsi:type="dcterms:W3CDTF">2025-10-10T06:16:21Z</dcterms:modified>
</cp:coreProperties>
</file>