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59" r:id="rId5"/>
    <p:sldId id="260" r:id="rId6"/>
    <p:sldId id="261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26CCD-8DBD-35F8-06C0-7BF683E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1D0DC-0A0B-B330-13AF-28DB32F9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5275-8F3C-DE2F-D634-0878A1A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3724B-4A09-EC6F-1079-20103495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DEA88-F644-9045-010B-05C47BA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2569-EE9F-656E-1A2F-078A1A5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F15D4-9A88-D7EB-ED29-B29EC6C3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817F0-7366-E5C1-845B-CE6B904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6150-AD58-4B04-794F-4E7A10D3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4C350-88E1-10CD-B114-7916A6F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12700-A2DB-41CA-1039-04B4B859E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B9B1B-A40D-1C25-653C-188F785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BCFFD-59DE-C31B-F8FC-E903EA26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5B119-D8C9-EBF2-E1F4-2F108BF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7DAB7-778B-D066-6B9A-79046FDD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3609-E8D2-0F1D-88E2-7B30C2C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5F41F-80AF-12EB-5B80-6C73307B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C4369-1B5B-D871-030A-86C7F3B5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A3690-F9DB-A514-61EE-8BC1E8B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F427-33CD-9973-E56C-DA2F96E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C956-5D90-5D93-9EC5-6E12F1ED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F22B6-1F66-E7B7-006C-3DCC5B6A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1B3F-12FA-A0BA-880A-8C556EE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DCC4E-4E85-C543-4D8D-EBF2FF9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8BAF-1DA7-BE77-AF93-3BA957EE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7EF8-8528-D540-D40E-8CAA5FF1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27B94-5CEE-DF59-7094-E4DBF810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314A7-D436-1E43-A352-F12C87A1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05139-70E3-8354-AFEC-3A13F05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F1DEC-2A63-859A-FFD6-E2B1255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24B38-7C8F-A970-F7DD-29B1615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00F4-D578-E184-6BC2-E56F1294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40D4-EEC6-9DF2-93B5-A1BB6D9C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BC1D4-23F8-C67D-617A-CDD8BBA4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B34B8-73D5-09A5-A524-8CC55E30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4647EF-F157-318A-6D88-EF649248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1DC792-C67B-FD57-FAFB-D192E9C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6F9F1-2D1D-4673-106D-CFCC74CC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80A21-9ADA-6827-A1E4-93A8DFB6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179C-35BE-957F-FA68-C5D86233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3F9D6-6811-143D-978D-56C3781E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146F1-BEA8-5E3C-BB0E-F525D66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9C4FF-8110-7983-C205-C2E1CFDE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4761A-54BB-0EF9-5DAB-BA3D62EF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4AA083-6690-4712-8BA7-16C6BBD9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68AEF-C653-98B8-81AE-417D3687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D91A-E35C-89E4-4DCC-3BA909E2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2A5E-34A2-60A7-7EAE-16401558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8631-2478-A375-4E78-D4EB2AF6D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793DF-1BDC-CD66-FD10-9A4FD424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3D988-D127-7E25-DD36-5EE398E7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A4C76-AC9F-E7AC-99AB-B641CBFF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36AD-E27B-7622-0264-E91E9378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A70B4A-5F37-1CFB-1682-0FA2FA0F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0C7FD-306E-E5C6-50A3-479BD82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02F58-CBC8-E32F-514B-505588F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D089-5AAF-F630-F300-15D54175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474CA-4839-BB37-BB56-9E351E89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DE091-9333-874C-4CE4-067848ED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3F53-1B7B-57AE-AB92-5EEE5624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933C-D70D-4FF8-EF7E-5B600D3C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618C3-05A9-C5CD-A037-3E7FB6DE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F256-3A49-6F75-C620-CFDA0BAD9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0B036D-A4FF-0D1C-39B6-1B95F9E81949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품목 조회 페이지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4F97F0-A2E3-0919-E514-C3347588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880"/>
              </p:ext>
            </p:extLst>
          </p:nvPr>
        </p:nvGraphicFramePr>
        <p:xfrm>
          <a:off x="716999" y="2116182"/>
          <a:ext cx="10510638" cy="371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73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751773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751773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316018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316018">
                  <a:extLst>
                    <a:ext uri="{9D8B030D-6E8A-4147-A177-3AD203B41FA5}">
                      <a16:colId xmlns:a16="http://schemas.microsoft.com/office/drawing/2014/main" val="2104081222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439060">
                  <a:extLst>
                    <a:ext uri="{9D8B030D-6E8A-4147-A177-3AD203B41FA5}">
                      <a16:colId xmlns:a16="http://schemas.microsoft.com/office/drawing/2014/main" val="1219990314"/>
                    </a:ext>
                  </a:extLst>
                </a:gridCol>
              </a:tblGrid>
              <a:tr h="496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원자재규격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원자재규격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매입처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Kg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매입처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Kg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매입처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50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Kg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96F13D6-9BD3-2AA2-FF1E-B09F988B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2" y="169669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BA81CF-5109-CB44-A4A1-F3397EB8225C}"/>
              </a:ext>
            </a:extLst>
          </p:cNvPr>
          <p:cNvSpPr/>
          <p:nvPr/>
        </p:nvSpPr>
        <p:spPr>
          <a:xfrm>
            <a:off x="716999" y="162017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E9599F-34C7-61F6-E25C-4823F1572970}"/>
              </a:ext>
            </a:extLst>
          </p:cNvPr>
          <p:cNvSpPr/>
          <p:nvPr/>
        </p:nvSpPr>
        <p:spPr>
          <a:xfrm>
            <a:off x="2198957" y="161843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063438-1534-6A40-172A-E58C5B1415D0}"/>
              </a:ext>
            </a:extLst>
          </p:cNvPr>
          <p:cNvSpPr/>
          <p:nvPr/>
        </p:nvSpPr>
        <p:spPr>
          <a:xfrm>
            <a:off x="3890083" y="161843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51F895EF-DBD6-314B-5ECB-EDE8B6CA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358" y="169994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C45DA3D2-81A7-9514-1273-5A7940C1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178" y="169319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340071-F5E8-4764-B68D-D1F801A716D8}"/>
              </a:ext>
            </a:extLst>
          </p:cNvPr>
          <p:cNvSpPr/>
          <p:nvPr/>
        </p:nvSpPr>
        <p:spPr>
          <a:xfrm>
            <a:off x="5248398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40F45D-125D-DF8A-5C27-FB92D36752D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F1B125A1-206F-6032-0F1E-0CF39A5E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3F3BD9-A218-08E3-3C15-2D16428DDFA8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90C6532-EC5A-4B72-B3F8-3E4286B625F0}"/>
              </a:ext>
            </a:extLst>
          </p:cNvPr>
          <p:cNvSpPr/>
          <p:nvPr/>
        </p:nvSpPr>
        <p:spPr>
          <a:xfrm>
            <a:off x="9826881" y="2623401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  <p:pic>
        <p:nvPicPr>
          <p:cNvPr id="2" name="그래픽 1" descr="다운로드">
            <a:extLst>
              <a:ext uri="{FF2B5EF4-FFF2-40B4-BE49-F238E27FC236}">
                <a16:creationId xmlns:a16="http://schemas.microsoft.com/office/drawing/2014/main" id="{0B9B0E5E-EFA3-2795-DCC3-64A273678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EE3D3BB-E90A-AFCA-5BFD-6F71A8DC881C}"/>
              </a:ext>
            </a:extLst>
          </p:cNvPr>
          <p:cNvSpPr/>
          <p:nvPr/>
        </p:nvSpPr>
        <p:spPr>
          <a:xfrm>
            <a:off x="10880853" y="170819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19E5342-D264-3D52-36FF-4C30D937EE69}"/>
              </a:ext>
            </a:extLst>
          </p:cNvPr>
          <p:cNvSpPr/>
          <p:nvPr/>
        </p:nvSpPr>
        <p:spPr>
          <a:xfrm>
            <a:off x="11042894" y="271509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1A0C32C-4E0A-F95D-119E-DE84890075E6}"/>
              </a:ext>
            </a:extLst>
          </p:cNvPr>
          <p:cNvSpPr/>
          <p:nvPr/>
        </p:nvSpPr>
        <p:spPr>
          <a:xfrm>
            <a:off x="6653215" y="171367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F169012-CBFE-1323-67D3-725F4294C6D7}"/>
              </a:ext>
            </a:extLst>
          </p:cNvPr>
          <p:cNvSpPr/>
          <p:nvPr/>
        </p:nvSpPr>
        <p:spPr>
          <a:xfrm>
            <a:off x="9826881" y="3084197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CB2796-4DE5-EFF0-B57C-3D9222090BC0}"/>
              </a:ext>
            </a:extLst>
          </p:cNvPr>
          <p:cNvSpPr/>
          <p:nvPr/>
        </p:nvSpPr>
        <p:spPr>
          <a:xfrm>
            <a:off x="9838023" y="3538406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</p:spTree>
    <p:extLst>
      <p:ext uri="{BB962C8B-B14F-4D97-AF65-F5344CB8AC3E}">
        <p14:creationId xmlns:p14="http://schemas.microsoft.com/office/powerpoint/2010/main" val="381812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원자재명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수량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1079584" y="111457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원자재 입고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00451" y="1755025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입고 </a:t>
            </a:r>
            <a:r>
              <a:rPr lang="ko-KR" altLang="en-US" dirty="0"/>
              <a:t>일자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C1AB99-4D3D-43F3-988B-322A2C57B3D7}"/>
              </a:ext>
            </a:extLst>
          </p:cNvPr>
          <p:cNvSpPr/>
          <p:nvPr/>
        </p:nvSpPr>
        <p:spPr>
          <a:xfrm>
            <a:off x="1079584" y="3865502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 일자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431C202-DABD-0057-451D-521610607E75}"/>
              </a:ext>
            </a:extLst>
          </p:cNvPr>
          <p:cNvSpPr/>
          <p:nvPr/>
        </p:nvSpPr>
        <p:spPr>
          <a:xfrm>
            <a:off x="3305175" y="4459818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3D052F7-501F-589B-F418-7A89B1CEBE1B}"/>
              </a:ext>
            </a:extLst>
          </p:cNvPr>
          <p:cNvSpPr/>
          <p:nvPr/>
        </p:nvSpPr>
        <p:spPr>
          <a:xfrm>
            <a:off x="2748908" y="473914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D36FF2-BD07-7B63-B201-090B29BB5910}"/>
              </a:ext>
            </a:extLst>
          </p:cNvPr>
          <p:cNvSpPr/>
          <p:nvPr/>
        </p:nvSpPr>
        <p:spPr>
          <a:xfrm>
            <a:off x="2531876" y="4459818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F650E3E-5166-99F5-C046-0D821183C6E3}"/>
              </a:ext>
            </a:extLst>
          </p:cNvPr>
          <p:cNvSpPr/>
          <p:nvPr/>
        </p:nvSpPr>
        <p:spPr>
          <a:xfrm>
            <a:off x="3522207" y="473914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F08C0F7-E723-93A4-A625-9586602982BC}"/>
              </a:ext>
            </a:extLst>
          </p:cNvPr>
          <p:cNvSpPr/>
          <p:nvPr/>
        </p:nvSpPr>
        <p:spPr>
          <a:xfrm>
            <a:off x="4024992" y="394099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521FA8D-E8E7-996B-C170-1B729B7F4310}"/>
              </a:ext>
            </a:extLst>
          </p:cNvPr>
          <p:cNvSpPr/>
          <p:nvPr/>
        </p:nvSpPr>
        <p:spPr>
          <a:xfrm>
            <a:off x="4024992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14CC585-2950-E91B-36E8-A9C89AE1EC49}"/>
              </a:ext>
            </a:extLst>
          </p:cNvPr>
          <p:cNvSpPr/>
          <p:nvPr/>
        </p:nvSpPr>
        <p:spPr>
          <a:xfrm>
            <a:off x="4024992" y="270342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70AED-16C5-4FC4-B44E-508A5122D066}"/>
              </a:ext>
            </a:extLst>
          </p:cNvPr>
          <p:cNvSpPr/>
          <p:nvPr/>
        </p:nvSpPr>
        <p:spPr>
          <a:xfrm>
            <a:off x="586851" y="655472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</a:t>
            </a:r>
            <a:r>
              <a:rPr lang="ko-KR" altLang="en-US" sz="2000"/>
              <a:t>원자재 이력조회 페이지</a:t>
            </a:r>
            <a:endParaRPr lang="ko-KR" altLang="en-US" sz="2000" dirty="0"/>
          </a:p>
        </p:txBody>
      </p:sp>
      <p:pic>
        <p:nvPicPr>
          <p:cNvPr id="19" name="그래픽 18" descr="돋보기">
            <a:extLst>
              <a:ext uri="{FF2B5EF4-FFF2-40B4-BE49-F238E27FC236}">
                <a16:creationId xmlns:a16="http://schemas.microsoft.com/office/drawing/2014/main" id="{811D0D03-8C21-4A62-904F-FDDDF30F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009" y="1709937"/>
            <a:ext cx="198954" cy="19895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E68CB59-1866-4F87-B9F7-C464158FD0A1}"/>
              </a:ext>
            </a:extLst>
          </p:cNvPr>
          <p:cNvSpPr/>
          <p:nvPr/>
        </p:nvSpPr>
        <p:spPr>
          <a:xfrm>
            <a:off x="725046" y="1633421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44022F-73C1-45D8-9B8C-A188DA20025C}"/>
              </a:ext>
            </a:extLst>
          </p:cNvPr>
          <p:cNvSpPr/>
          <p:nvPr/>
        </p:nvSpPr>
        <p:spPr>
          <a:xfrm>
            <a:off x="2207004" y="1631674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8B9F9EC-2AFB-4263-BAF4-723DE969499E}"/>
              </a:ext>
            </a:extLst>
          </p:cNvPr>
          <p:cNvSpPr/>
          <p:nvPr/>
        </p:nvSpPr>
        <p:spPr>
          <a:xfrm>
            <a:off x="3898130" y="1631674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F613FB24-ABC9-4280-9FE4-BC6D17B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405" y="1713184"/>
            <a:ext cx="198954" cy="198954"/>
          </a:xfrm>
          <a:prstGeom prst="rect">
            <a:avLst/>
          </a:prstGeom>
        </p:spPr>
      </p:pic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A0DDA67F-2F14-4B7C-B6C0-793E383C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25" y="1706440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3B71921-0FF7-4955-B40B-1A0259CE70FB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CE65E2-CDF1-4A68-A6E3-B5468303330F}"/>
              </a:ext>
            </a:extLst>
          </p:cNvPr>
          <p:cNvSpPr/>
          <p:nvPr/>
        </p:nvSpPr>
        <p:spPr>
          <a:xfrm>
            <a:off x="10246552" y="1629927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27" name="그래픽 26" descr="다운로드">
            <a:extLst>
              <a:ext uri="{FF2B5EF4-FFF2-40B4-BE49-F238E27FC236}">
                <a16:creationId xmlns:a16="http://schemas.microsoft.com/office/drawing/2014/main" id="{2637DC5C-5530-4833-B9FE-BB3F28E50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3184" y="1668183"/>
            <a:ext cx="275467" cy="27546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FD50D92-C612-4C6A-82EB-A4D0A3F77A18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FACFAD65-1A77-4E4D-ACBE-1166E6E1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2603E2-291A-4D97-9781-32F402370321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69F67C-F426-427E-A719-D3307FC5E3B0}"/>
              </a:ext>
            </a:extLst>
          </p:cNvPr>
          <p:cNvSpPr/>
          <p:nvPr/>
        </p:nvSpPr>
        <p:spPr>
          <a:xfrm>
            <a:off x="5108400" y="1638187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번호</a:t>
            </a:r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5D642CB0-CE9F-4DEC-A67F-82ADD538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668" y="1714469"/>
            <a:ext cx="198954" cy="198954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E8445DB-A1FD-4D44-B20A-79541E3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77640"/>
              </p:ext>
            </p:extLst>
          </p:nvPr>
        </p:nvGraphicFramePr>
        <p:xfrm>
          <a:off x="671138" y="2151623"/>
          <a:ext cx="10503372" cy="403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281">
                  <a:extLst>
                    <a:ext uri="{9D8B030D-6E8A-4147-A177-3AD203B41FA5}">
                      <a16:colId xmlns:a16="http://schemas.microsoft.com/office/drawing/2014/main" val="596793402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712381058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2647306092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1428691103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2221482959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1586449425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760051932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3661703957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1482102986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783284265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4258831057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601278395"/>
                    </a:ext>
                  </a:extLst>
                </a:gridCol>
              </a:tblGrid>
              <a:tr h="490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원자재규격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원자재규격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입고 총량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1870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IN-RW-20251020-001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매입처</a:t>
                      </a:r>
                      <a:r>
                        <a:rPr lang="en-US" altLang="ko-KR" sz="1400" b="0" dirty="0"/>
                        <a:t>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600kg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9203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IN-RW-20251020-002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매입처</a:t>
                      </a:r>
                      <a:r>
                        <a:rPr lang="en-US" altLang="ko-KR" sz="1400" b="0" dirty="0"/>
                        <a:t>B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9950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IN-RW-20251020-003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매입처</a:t>
                      </a:r>
                      <a:r>
                        <a:rPr lang="en-US" altLang="ko-KR" sz="1400" b="0" dirty="0"/>
                        <a:t>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50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78172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2388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16911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41773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40C16E-2009-4FAA-979A-939AE8B681B6}"/>
              </a:ext>
            </a:extLst>
          </p:cNvPr>
          <p:cNvSpPr/>
          <p:nvPr/>
        </p:nvSpPr>
        <p:spPr>
          <a:xfrm>
            <a:off x="10255894" y="292343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F9D3A1-A0A6-4F76-B0DE-BEC77F28AB7D}"/>
              </a:ext>
            </a:extLst>
          </p:cNvPr>
          <p:cNvSpPr/>
          <p:nvPr/>
        </p:nvSpPr>
        <p:spPr>
          <a:xfrm>
            <a:off x="10731611" y="292343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89BDA-48F1-CC23-A554-55C79458A297}"/>
              </a:ext>
            </a:extLst>
          </p:cNvPr>
          <p:cNvSpPr/>
          <p:nvPr/>
        </p:nvSpPr>
        <p:spPr>
          <a:xfrm>
            <a:off x="7650989" y="2818946"/>
            <a:ext cx="904274" cy="432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2025.10.20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890B90-A063-E936-1F50-B607D0077294}"/>
              </a:ext>
            </a:extLst>
          </p:cNvPr>
          <p:cNvSpPr/>
          <p:nvPr/>
        </p:nvSpPr>
        <p:spPr>
          <a:xfrm>
            <a:off x="8547312" y="2817790"/>
            <a:ext cx="904274" cy="432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2025.10.20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0" name="그래픽 9" descr="월 단위 달력">
            <a:extLst>
              <a:ext uri="{FF2B5EF4-FFF2-40B4-BE49-F238E27FC236}">
                <a16:creationId xmlns:a16="http://schemas.microsoft.com/office/drawing/2014/main" id="{C635E49C-DDCA-C977-D25A-6CA8AA531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6654" y="2912953"/>
            <a:ext cx="244511" cy="244511"/>
          </a:xfrm>
          <a:prstGeom prst="rect">
            <a:avLst/>
          </a:prstGeom>
        </p:spPr>
      </p:pic>
      <p:pic>
        <p:nvPicPr>
          <p:cNvPr id="11" name="그래픽 10" descr="월 단위 달력">
            <a:extLst>
              <a:ext uri="{FF2B5EF4-FFF2-40B4-BE49-F238E27FC236}">
                <a16:creationId xmlns:a16="http://schemas.microsoft.com/office/drawing/2014/main" id="{1DD36438-1EC7-CFC8-5A1D-826147875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23991" y="2923438"/>
            <a:ext cx="244511" cy="2445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FC756F-F8F0-02F2-0373-C8479DAF959A}"/>
              </a:ext>
            </a:extLst>
          </p:cNvPr>
          <p:cNvSpPr/>
          <p:nvPr/>
        </p:nvSpPr>
        <p:spPr>
          <a:xfrm>
            <a:off x="4209128" y="2826947"/>
            <a:ext cx="808145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B9D0B6-4B08-AA95-549C-606302CD2F57}"/>
              </a:ext>
            </a:extLst>
          </p:cNvPr>
          <p:cNvSpPr/>
          <p:nvPr/>
        </p:nvSpPr>
        <p:spPr>
          <a:xfrm>
            <a:off x="5108400" y="2831159"/>
            <a:ext cx="746872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E2764D-6EEC-BAB9-6BCE-8D4E086B6659}"/>
              </a:ext>
            </a:extLst>
          </p:cNvPr>
          <p:cNvSpPr/>
          <p:nvPr/>
        </p:nvSpPr>
        <p:spPr>
          <a:xfrm>
            <a:off x="5963293" y="2832365"/>
            <a:ext cx="806661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8A93266-7390-C0AD-98FD-6CEE142ACE7F}"/>
              </a:ext>
            </a:extLst>
          </p:cNvPr>
          <p:cNvSpPr/>
          <p:nvPr/>
        </p:nvSpPr>
        <p:spPr>
          <a:xfrm>
            <a:off x="11259827" y="3661952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EDCABC-162A-962D-A620-4F54809C50DD}"/>
              </a:ext>
            </a:extLst>
          </p:cNvPr>
          <p:cNvCxnSpPr/>
          <p:nvPr/>
        </p:nvCxnSpPr>
        <p:spPr>
          <a:xfrm>
            <a:off x="10593530" y="313248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F601F84-4833-10AE-D7A2-E3D3490C1AE5}"/>
              </a:ext>
            </a:extLst>
          </p:cNvPr>
          <p:cNvCxnSpPr/>
          <p:nvPr/>
        </p:nvCxnSpPr>
        <p:spPr>
          <a:xfrm flipH="1" flipV="1">
            <a:off x="10593530" y="313248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0D274B73-88B4-85E4-4D36-B0BC96A16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0989" y="3246574"/>
            <a:ext cx="1905098" cy="2101958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EDF8AF01-CFEE-F6D2-AA3B-13609DB1C11D}"/>
              </a:ext>
            </a:extLst>
          </p:cNvPr>
          <p:cNvSpPr/>
          <p:nvPr/>
        </p:nvSpPr>
        <p:spPr>
          <a:xfrm>
            <a:off x="9290635" y="171283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DBACFE9-48C1-E14E-79E3-C1260D184335}"/>
              </a:ext>
            </a:extLst>
          </p:cNvPr>
          <p:cNvSpPr/>
          <p:nvPr/>
        </p:nvSpPr>
        <p:spPr>
          <a:xfrm>
            <a:off x="11271681" y="169371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DD063E0-5873-AB09-F957-87651E763281}"/>
              </a:ext>
            </a:extLst>
          </p:cNvPr>
          <p:cNvSpPr/>
          <p:nvPr/>
        </p:nvSpPr>
        <p:spPr>
          <a:xfrm>
            <a:off x="4880365" y="291295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7D311-1873-E5CC-C775-2C6C63BEBE4B}"/>
              </a:ext>
            </a:extLst>
          </p:cNvPr>
          <p:cNvSpPr/>
          <p:nvPr/>
        </p:nvSpPr>
        <p:spPr>
          <a:xfrm>
            <a:off x="5677895" y="293349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149F3CE-DC11-7225-3CDC-0D9979F83A31}"/>
              </a:ext>
            </a:extLst>
          </p:cNvPr>
          <p:cNvSpPr/>
          <p:nvPr/>
        </p:nvSpPr>
        <p:spPr>
          <a:xfrm>
            <a:off x="6613842" y="293097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EEA903C-E280-2741-8F08-B8F2B4F503B9}"/>
              </a:ext>
            </a:extLst>
          </p:cNvPr>
          <p:cNvSpPr/>
          <p:nvPr/>
        </p:nvSpPr>
        <p:spPr>
          <a:xfrm>
            <a:off x="7475303" y="291295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0016932-87D3-0FD7-2648-2BF4C184EA4E}"/>
              </a:ext>
            </a:extLst>
          </p:cNvPr>
          <p:cNvSpPr/>
          <p:nvPr/>
        </p:nvSpPr>
        <p:spPr>
          <a:xfrm>
            <a:off x="9451586" y="292529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C42EDB0-EF4C-5C73-3CD6-4F9A690B3E6F}"/>
              </a:ext>
            </a:extLst>
          </p:cNvPr>
          <p:cNvSpPr/>
          <p:nvPr/>
        </p:nvSpPr>
        <p:spPr>
          <a:xfrm>
            <a:off x="9998048" y="291997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CF09828-08DF-7D19-BACD-663D57C9DB55}"/>
              </a:ext>
            </a:extLst>
          </p:cNvPr>
          <p:cNvSpPr/>
          <p:nvPr/>
        </p:nvSpPr>
        <p:spPr>
          <a:xfrm>
            <a:off x="11171886" y="290808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B757A10-A76B-A530-C1E1-6E4EBF6F5B4D}"/>
              </a:ext>
            </a:extLst>
          </p:cNvPr>
          <p:cNvSpPr/>
          <p:nvPr/>
        </p:nvSpPr>
        <p:spPr>
          <a:xfrm>
            <a:off x="10283158" y="3654496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5AE8855-66AE-60C5-8FD0-BBDABEF99AEA}"/>
              </a:ext>
            </a:extLst>
          </p:cNvPr>
          <p:cNvSpPr/>
          <p:nvPr/>
        </p:nvSpPr>
        <p:spPr>
          <a:xfrm>
            <a:off x="10758875" y="3654496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E91B8A-9473-6236-F35A-5303BF445894}"/>
              </a:ext>
            </a:extLst>
          </p:cNvPr>
          <p:cNvSpPr/>
          <p:nvPr/>
        </p:nvSpPr>
        <p:spPr>
          <a:xfrm>
            <a:off x="10283158" y="4275403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C039717-E58F-A14D-DDCE-413DFD3036A4}"/>
              </a:ext>
            </a:extLst>
          </p:cNvPr>
          <p:cNvSpPr/>
          <p:nvPr/>
        </p:nvSpPr>
        <p:spPr>
          <a:xfrm>
            <a:off x="10758875" y="4275403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55192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EA98D3-65E8-4F07-B7E7-A2A730DD440F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원자재 정보 페이지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8C1817B8-3674-42CD-8981-069FE9142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2822"/>
              </p:ext>
            </p:extLst>
          </p:nvPr>
        </p:nvGraphicFramePr>
        <p:xfrm>
          <a:off x="717002" y="2116182"/>
          <a:ext cx="10168711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73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2373147529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2504897725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1899529830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재고량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재고량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매입처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매입처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매입처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8" name="그래픽 67" descr="돋보기">
            <a:extLst>
              <a:ext uri="{FF2B5EF4-FFF2-40B4-BE49-F238E27FC236}">
                <a16:creationId xmlns:a16="http://schemas.microsoft.com/office/drawing/2014/main" id="{1C4D402E-65E1-4EE6-B227-0BB4F798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5" y="1722666"/>
            <a:ext cx="198954" cy="198954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A868D0F-133E-4A6F-BD13-27BEAD66AF1F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 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58B6FC2-D112-4ACB-A6BD-3B0647BEBB90}"/>
              </a:ext>
            </a:extLst>
          </p:cNvPr>
          <p:cNvSpPr/>
          <p:nvPr/>
        </p:nvSpPr>
        <p:spPr>
          <a:xfrm>
            <a:off x="2465675" y="164615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82A83E8-ED5E-4F6B-8A43-772E77B0E479}"/>
              </a:ext>
            </a:extLst>
          </p:cNvPr>
          <p:cNvSpPr/>
          <p:nvPr/>
        </p:nvSpPr>
        <p:spPr>
          <a:xfrm>
            <a:off x="4355927" y="164615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72" name="그래픽 71" descr="돋보기">
            <a:extLst>
              <a:ext uri="{FF2B5EF4-FFF2-40B4-BE49-F238E27FC236}">
                <a16:creationId xmlns:a16="http://schemas.microsoft.com/office/drawing/2014/main" id="{51624B0D-DA80-48ED-AB18-19E3073A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076" y="1727660"/>
            <a:ext cx="198954" cy="198954"/>
          </a:xfrm>
          <a:prstGeom prst="rect">
            <a:avLst/>
          </a:prstGeom>
        </p:spPr>
      </p:pic>
      <p:pic>
        <p:nvPicPr>
          <p:cNvPr id="73" name="그래픽 72" descr="돋보기">
            <a:extLst>
              <a:ext uri="{FF2B5EF4-FFF2-40B4-BE49-F238E27FC236}">
                <a16:creationId xmlns:a16="http://schemas.microsoft.com/office/drawing/2014/main" id="{E4023825-5451-4A9B-8F95-D16EE3AA9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022" y="1720916"/>
            <a:ext cx="198954" cy="198954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EBCD708-D9C4-407A-B010-435B0D049A12}"/>
              </a:ext>
            </a:extLst>
          </p:cNvPr>
          <p:cNvSpPr/>
          <p:nvPr/>
        </p:nvSpPr>
        <p:spPr>
          <a:xfrm>
            <a:off x="5813064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204577C-E5A1-449C-A4A2-4FC5CA5EFE9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76" name="그래픽 75" descr="다운로드">
            <a:extLst>
              <a:ext uri="{FF2B5EF4-FFF2-40B4-BE49-F238E27FC236}">
                <a16:creationId xmlns:a16="http://schemas.microsoft.com/office/drawing/2014/main" id="{C17C28F0-FEAE-4613-A5C7-E468B7FFA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313FF-EDED-4978-B431-001570F92DC6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18F66A-4ACB-4202-B358-6D8530ABC7FC}"/>
              </a:ext>
            </a:extLst>
          </p:cNvPr>
          <p:cNvSpPr/>
          <p:nvPr/>
        </p:nvSpPr>
        <p:spPr>
          <a:xfrm>
            <a:off x="9453400" y="2605983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등록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DE9480E-7638-443E-93AE-21796384460B}"/>
              </a:ext>
            </a:extLst>
          </p:cNvPr>
          <p:cNvSpPr/>
          <p:nvPr/>
        </p:nvSpPr>
        <p:spPr>
          <a:xfrm>
            <a:off x="6848884" y="170349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228727-9B1C-1DCB-A9B7-91648E3359F9}"/>
              </a:ext>
            </a:extLst>
          </p:cNvPr>
          <p:cNvSpPr/>
          <p:nvPr/>
        </p:nvSpPr>
        <p:spPr>
          <a:xfrm>
            <a:off x="10843014" y="169547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45D989-2653-785C-677B-7A7AAB28C877}"/>
              </a:ext>
            </a:extLst>
          </p:cNvPr>
          <p:cNvSpPr/>
          <p:nvPr/>
        </p:nvSpPr>
        <p:spPr>
          <a:xfrm>
            <a:off x="10843014" y="266091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FDCD2C2-A59F-9D2E-19C3-A9574D68E0DE}"/>
              </a:ext>
            </a:extLst>
          </p:cNvPr>
          <p:cNvSpPr/>
          <p:nvPr/>
        </p:nvSpPr>
        <p:spPr>
          <a:xfrm>
            <a:off x="9453400" y="3063419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등록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68DEF44-A004-44A4-5F81-73F0FC2A245F}"/>
              </a:ext>
            </a:extLst>
          </p:cNvPr>
          <p:cNvSpPr/>
          <p:nvPr/>
        </p:nvSpPr>
        <p:spPr>
          <a:xfrm>
            <a:off x="9453400" y="3511491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등록</a:t>
            </a:r>
          </a:p>
        </p:txBody>
      </p:sp>
    </p:spTree>
    <p:extLst>
      <p:ext uri="{BB962C8B-B14F-4D97-AF65-F5344CB8AC3E}">
        <p14:creationId xmlns:p14="http://schemas.microsoft.com/office/powerpoint/2010/main" val="87595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661CEDF-7EA1-4890-A54E-A47C32A5371F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원자재명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49BD7-AD9A-4140-89BC-000DB19B333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수량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BF2CB-687A-489C-A3FA-550146AD8D66}"/>
              </a:ext>
            </a:extLst>
          </p:cNvPr>
          <p:cNvSpPr txBox="1"/>
          <p:nvPr/>
        </p:nvSpPr>
        <p:spPr>
          <a:xfrm>
            <a:off x="1079584" y="111457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원자재 출고 등록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AD1F655-3D93-468E-BFFE-2DE62C04D429}"/>
              </a:ext>
            </a:extLst>
          </p:cNvPr>
          <p:cNvCxnSpPr>
            <a:cxnSpLocks/>
          </p:cNvCxnSpPr>
          <p:nvPr/>
        </p:nvCxnSpPr>
        <p:spPr>
          <a:xfrm>
            <a:off x="800451" y="1755025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7578D25-FC85-48F1-B06A-212F9485FECA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일자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46B1B1-DA77-B333-497A-B44F385749F3}"/>
              </a:ext>
            </a:extLst>
          </p:cNvPr>
          <p:cNvSpPr/>
          <p:nvPr/>
        </p:nvSpPr>
        <p:spPr>
          <a:xfrm>
            <a:off x="3305173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1572B8-C265-3D8B-E137-22AF5F539097}"/>
              </a:ext>
            </a:extLst>
          </p:cNvPr>
          <p:cNvSpPr/>
          <p:nvPr/>
        </p:nvSpPr>
        <p:spPr>
          <a:xfrm>
            <a:off x="2748908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A37CF41-2F90-CEE1-8C96-1871F911ACEE}"/>
              </a:ext>
            </a:extLst>
          </p:cNvPr>
          <p:cNvSpPr/>
          <p:nvPr/>
        </p:nvSpPr>
        <p:spPr>
          <a:xfrm>
            <a:off x="2531876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33B708E-8D80-3D2F-55CD-4FD53CC628B7}"/>
              </a:ext>
            </a:extLst>
          </p:cNvPr>
          <p:cNvSpPr/>
          <p:nvPr/>
        </p:nvSpPr>
        <p:spPr>
          <a:xfrm>
            <a:off x="3522207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ECFDE5-525A-0B5E-FB05-546B565B9F47}"/>
              </a:ext>
            </a:extLst>
          </p:cNvPr>
          <p:cNvSpPr/>
          <p:nvPr/>
        </p:nvSpPr>
        <p:spPr>
          <a:xfrm>
            <a:off x="4024992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D11978-BF57-807E-18C6-2DE9723A4B1B}"/>
              </a:ext>
            </a:extLst>
          </p:cNvPr>
          <p:cNvSpPr/>
          <p:nvPr/>
        </p:nvSpPr>
        <p:spPr>
          <a:xfrm>
            <a:off x="4024992" y="270342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3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B4EC0-E3B3-4ECD-A1C2-595293CA0710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출고 이력 조회 페이지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40C789-3DC9-4EF2-A0D6-D7E7F174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16303"/>
              </p:ext>
            </p:extLst>
          </p:nvPr>
        </p:nvGraphicFramePr>
        <p:xfrm>
          <a:off x="716999" y="2116182"/>
          <a:ext cx="10126017" cy="421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13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35029">
                  <a:extLst>
                    <a:ext uri="{9D8B030D-6E8A-4147-A177-3AD203B41FA5}">
                      <a16:colId xmlns:a16="http://schemas.microsoft.com/office/drawing/2014/main" val="3179941886"/>
                    </a:ext>
                  </a:extLst>
                </a:gridCol>
                <a:gridCol w="1081377">
                  <a:extLst>
                    <a:ext uri="{9D8B030D-6E8A-4147-A177-3AD203B41FA5}">
                      <a16:colId xmlns:a16="http://schemas.microsoft.com/office/drawing/2014/main" val="223590355"/>
                    </a:ext>
                  </a:extLst>
                </a:gridCol>
                <a:gridCol w="1058933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168244114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출고 수량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출고 수량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RW-20251020-001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매입처</a:t>
                      </a:r>
                      <a:r>
                        <a:rPr lang="en-US" altLang="ko-KR" sz="1600" b="0" dirty="0"/>
                        <a:t>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6020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수정가능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63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RW-20251020-002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매입처</a:t>
                      </a:r>
                      <a:r>
                        <a:rPr lang="en-US" altLang="ko-KR" sz="1600" b="0" dirty="0"/>
                        <a:t>B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6021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B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RW-20251020-003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매입처</a:t>
                      </a:r>
                      <a:r>
                        <a:rPr lang="en-US" altLang="ko-KR" sz="1600" b="0" dirty="0"/>
                        <a:t>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6022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8C70BBC-8826-42A5-BF9A-8FB4B085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1317" y="171145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D7D1703-28CE-4BA3-8E38-9E6729E716D8}"/>
              </a:ext>
            </a:extLst>
          </p:cNvPr>
          <p:cNvSpPr/>
          <p:nvPr/>
        </p:nvSpPr>
        <p:spPr>
          <a:xfrm>
            <a:off x="2228354" y="163493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A180A5-30FE-4A7F-BD25-FB7DBC8B1E87}"/>
              </a:ext>
            </a:extLst>
          </p:cNvPr>
          <p:cNvSpPr/>
          <p:nvPr/>
        </p:nvSpPr>
        <p:spPr>
          <a:xfrm>
            <a:off x="3710312" y="163319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E86B98-F7D0-45D7-8681-4D238DC7D466}"/>
              </a:ext>
            </a:extLst>
          </p:cNvPr>
          <p:cNvSpPr/>
          <p:nvPr/>
        </p:nvSpPr>
        <p:spPr>
          <a:xfrm>
            <a:off x="5401438" y="163319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351ECDAD-38DE-4D68-A837-60E80F1D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713" y="171470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801F62C9-0AD6-4519-9489-D7D41DED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8533" y="170795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69BCD0-A503-4C4A-8530-BC36B85E6504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D02A1BD-5B75-48BD-8D61-59B630032A3D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0F98412E-FE8E-47F2-BC1C-38D20ECB3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D7E6237C-42B4-4F99-B9A4-30FC4754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443" y="1709706"/>
            <a:ext cx="198954" cy="19895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FA7D08-4674-43FF-8E1B-869D6C129A9A}"/>
              </a:ext>
            </a:extLst>
          </p:cNvPr>
          <p:cNvSpPr/>
          <p:nvPr/>
        </p:nvSpPr>
        <p:spPr>
          <a:xfrm>
            <a:off x="696480" y="163319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출고번호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CBB7AF-88D1-4D08-8908-2C8F18FA9B2C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423D8189-3C7A-4769-A2EE-B0B61096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6B0FC1-3856-45AD-8EBE-7CB0B69E54BD}"/>
              </a:ext>
            </a:extLst>
          </p:cNvPr>
          <p:cNvSpPr/>
          <p:nvPr/>
        </p:nvSpPr>
        <p:spPr>
          <a:xfrm>
            <a:off x="9777700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EA6ACCF-AA73-49AB-8A6D-3D8F3BF2072E}"/>
              </a:ext>
            </a:extLst>
          </p:cNvPr>
          <p:cNvSpPr/>
          <p:nvPr/>
        </p:nvSpPr>
        <p:spPr>
          <a:xfrm>
            <a:off x="10305982" y="2719205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282610-C287-45BE-BB74-76106A41CA0B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624A8E-629E-504C-F5AA-527769A3EF4C}"/>
              </a:ext>
            </a:extLst>
          </p:cNvPr>
          <p:cNvSpPr/>
          <p:nvPr/>
        </p:nvSpPr>
        <p:spPr>
          <a:xfrm>
            <a:off x="5251399" y="2603337"/>
            <a:ext cx="1080695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7CDDE8-F1D6-0D90-C73A-A76FB043A181}"/>
              </a:ext>
            </a:extLst>
          </p:cNvPr>
          <p:cNvSpPr/>
          <p:nvPr/>
        </p:nvSpPr>
        <p:spPr>
          <a:xfrm>
            <a:off x="6370572" y="2603337"/>
            <a:ext cx="1183168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F7157C-0B5C-9A8A-9E79-0C8ED050CF56}"/>
              </a:ext>
            </a:extLst>
          </p:cNvPr>
          <p:cNvSpPr/>
          <p:nvPr/>
        </p:nvSpPr>
        <p:spPr>
          <a:xfrm>
            <a:off x="7603864" y="2580386"/>
            <a:ext cx="1011897" cy="432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2025.10.20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5" name="그래픽 24" descr="월 단위 달력">
            <a:extLst>
              <a:ext uri="{FF2B5EF4-FFF2-40B4-BE49-F238E27FC236}">
                <a16:creationId xmlns:a16="http://schemas.microsoft.com/office/drawing/2014/main" id="{2999B9C5-4805-15D3-2BF3-0E9775784C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0690" y="2667776"/>
            <a:ext cx="244511" cy="2445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728B6AB-D810-BAA1-5455-75F311C63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6732" y="3032085"/>
            <a:ext cx="1905098" cy="2101958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9D4BA60-A322-AB7F-2B3D-725403C66D35}"/>
              </a:ext>
            </a:extLst>
          </p:cNvPr>
          <p:cNvSpPr/>
          <p:nvPr/>
        </p:nvSpPr>
        <p:spPr>
          <a:xfrm>
            <a:off x="10772890" y="3505106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41EDC7-0191-5253-09AD-DF031424637B}"/>
              </a:ext>
            </a:extLst>
          </p:cNvPr>
          <p:cNvCxnSpPr/>
          <p:nvPr/>
        </p:nvCxnSpPr>
        <p:spPr>
          <a:xfrm>
            <a:off x="10106593" y="2975639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C6B70F8-9155-0A48-FAE8-AB122226B268}"/>
              </a:ext>
            </a:extLst>
          </p:cNvPr>
          <p:cNvCxnSpPr/>
          <p:nvPr/>
        </p:nvCxnSpPr>
        <p:spPr>
          <a:xfrm flipH="1" flipV="1">
            <a:off x="10106593" y="2975639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B938E50D-58A1-8086-3312-9359D68925DA}"/>
              </a:ext>
            </a:extLst>
          </p:cNvPr>
          <p:cNvSpPr/>
          <p:nvPr/>
        </p:nvSpPr>
        <p:spPr>
          <a:xfrm>
            <a:off x="9290635" y="171283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B5CE0B-03C1-2148-C384-FD9A162EDEAE}"/>
              </a:ext>
            </a:extLst>
          </p:cNvPr>
          <p:cNvSpPr/>
          <p:nvPr/>
        </p:nvSpPr>
        <p:spPr>
          <a:xfrm>
            <a:off x="10843014" y="170197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58EA285-3EF7-EC81-50DD-7186E04EE264}"/>
              </a:ext>
            </a:extLst>
          </p:cNvPr>
          <p:cNvSpPr/>
          <p:nvPr/>
        </p:nvSpPr>
        <p:spPr>
          <a:xfrm>
            <a:off x="6056162" y="268353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06CACB-A6BC-07AC-AAF5-27877616BAB5}"/>
              </a:ext>
            </a:extLst>
          </p:cNvPr>
          <p:cNvSpPr/>
          <p:nvPr/>
        </p:nvSpPr>
        <p:spPr>
          <a:xfrm>
            <a:off x="7292967" y="267783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7121FB1-65AB-3C43-D063-3587B12771A5}"/>
              </a:ext>
            </a:extLst>
          </p:cNvPr>
          <p:cNvSpPr/>
          <p:nvPr/>
        </p:nvSpPr>
        <p:spPr>
          <a:xfrm>
            <a:off x="8612374" y="267619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7286A4E-4117-0426-BD52-B89A1A183A3B}"/>
              </a:ext>
            </a:extLst>
          </p:cNvPr>
          <p:cNvSpPr/>
          <p:nvPr/>
        </p:nvSpPr>
        <p:spPr>
          <a:xfrm>
            <a:off x="9875577" y="249220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1EC3D6A-14FF-DB62-CD80-878800F0FFB9}"/>
              </a:ext>
            </a:extLst>
          </p:cNvPr>
          <p:cNvSpPr/>
          <p:nvPr/>
        </p:nvSpPr>
        <p:spPr>
          <a:xfrm>
            <a:off x="10416596" y="250426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95522DA-46C1-7230-A5EE-FDEC33C7E9CB}"/>
              </a:ext>
            </a:extLst>
          </p:cNvPr>
          <p:cNvSpPr/>
          <p:nvPr/>
        </p:nvSpPr>
        <p:spPr>
          <a:xfrm>
            <a:off x="9754468" y="3451491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6C407DA-CCCD-3BFA-8E66-79B02B22BDF5}"/>
              </a:ext>
            </a:extLst>
          </p:cNvPr>
          <p:cNvSpPr/>
          <p:nvPr/>
        </p:nvSpPr>
        <p:spPr>
          <a:xfrm>
            <a:off x="10282750" y="345149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55925E2-8A7C-38D9-8726-E9EC55EB383B}"/>
              </a:ext>
            </a:extLst>
          </p:cNvPr>
          <p:cNvSpPr/>
          <p:nvPr/>
        </p:nvSpPr>
        <p:spPr>
          <a:xfrm>
            <a:off x="9777700" y="408169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0F3E06-84F6-3012-6979-23003E692877}"/>
              </a:ext>
            </a:extLst>
          </p:cNvPr>
          <p:cNvSpPr/>
          <p:nvPr/>
        </p:nvSpPr>
        <p:spPr>
          <a:xfrm>
            <a:off x="10305982" y="4081693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6251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577500" y="668432"/>
            <a:ext cx="3029386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재고 조회 페이지 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5AD776E-FBFF-3F16-F05F-8631BB1F9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26291"/>
              </p:ext>
            </p:extLst>
          </p:nvPr>
        </p:nvGraphicFramePr>
        <p:xfrm>
          <a:off x="717002" y="2134203"/>
          <a:ext cx="10168710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42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2033742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2033742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2033742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2033742">
                  <a:extLst>
                    <a:ext uri="{9D8B030D-6E8A-4147-A177-3AD203B41FA5}">
                      <a16:colId xmlns:a16="http://schemas.microsoft.com/office/drawing/2014/main" val="446665500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재고량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양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재고량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단위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매입처</a:t>
                      </a:r>
                      <a:r>
                        <a:rPr lang="en-US" altLang="ko-KR" sz="1600" b="0" dirty="0"/>
                        <a:t>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6020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매입처</a:t>
                      </a:r>
                      <a:r>
                        <a:rPr lang="en-US" altLang="ko-KR" sz="1600" b="0" dirty="0"/>
                        <a:t>B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6021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B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매입처</a:t>
                      </a:r>
                      <a:r>
                        <a:rPr lang="en-US" altLang="ko-KR" sz="1600" b="0" dirty="0"/>
                        <a:t>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6022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D00D7BEB-ACF8-C4AA-AB7D-C3D5F2E4E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5" y="1722666"/>
            <a:ext cx="198954" cy="19895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9DEB2CB-3585-66C9-6F84-ACC8D74F9C93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 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CEF8FD6-D7C1-BB86-E9AA-B2496751CE54}"/>
              </a:ext>
            </a:extLst>
          </p:cNvPr>
          <p:cNvSpPr/>
          <p:nvPr/>
        </p:nvSpPr>
        <p:spPr>
          <a:xfrm>
            <a:off x="2465675" y="164615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CAAF5F4-08EF-EB31-08A9-EA263557E109}"/>
              </a:ext>
            </a:extLst>
          </p:cNvPr>
          <p:cNvSpPr/>
          <p:nvPr/>
        </p:nvSpPr>
        <p:spPr>
          <a:xfrm>
            <a:off x="4355927" y="164615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8DD612BF-C4AD-BD1C-3A29-9B884FF0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076" y="1727660"/>
            <a:ext cx="198954" cy="198954"/>
          </a:xfrm>
          <a:prstGeom prst="rect">
            <a:avLst/>
          </a:prstGeom>
        </p:spPr>
      </p:pic>
      <p:pic>
        <p:nvPicPr>
          <p:cNvPr id="28" name="그래픽 27" descr="돋보기">
            <a:extLst>
              <a:ext uri="{FF2B5EF4-FFF2-40B4-BE49-F238E27FC236}">
                <a16:creationId xmlns:a16="http://schemas.microsoft.com/office/drawing/2014/main" id="{F88D8B47-3859-A043-6622-ED7BE825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022" y="1720916"/>
            <a:ext cx="198954" cy="19895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9B405A-C645-8FEE-2556-756E7041BE05}"/>
              </a:ext>
            </a:extLst>
          </p:cNvPr>
          <p:cNvSpPr/>
          <p:nvPr/>
        </p:nvSpPr>
        <p:spPr>
          <a:xfrm>
            <a:off x="5813064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D008D6-4929-A253-5703-5A7CBFCB70A5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32" name="그래픽 31" descr="다운로드">
            <a:extLst>
              <a:ext uri="{FF2B5EF4-FFF2-40B4-BE49-F238E27FC236}">
                <a16:creationId xmlns:a16="http://schemas.microsoft.com/office/drawing/2014/main" id="{F0005317-F5DC-E67B-8527-E01F5D8E8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60018BCA-FA73-FA4C-AEDC-269833F4B3D0}"/>
              </a:ext>
            </a:extLst>
          </p:cNvPr>
          <p:cNvSpPr/>
          <p:nvPr/>
        </p:nvSpPr>
        <p:spPr>
          <a:xfrm>
            <a:off x="6848884" y="170349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42C334E-9562-F688-87D2-A2344255DD2D}"/>
              </a:ext>
            </a:extLst>
          </p:cNvPr>
          <p:cNvSpPr/>
          <p:nvPr/>
        </p:nvSpPr>
        <p:spPr>
          <a:xfrm>
            <a:off x="10843014" y="169547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378</Words>
  <Application>Microsoft Office PowerPoint</Application>
  <PresentationFormat>와이드스크린</PresentationFormat>
  <Paragraphs>234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해성 정</dc:creator>
  <cp:lastModifiedBy>해성 정</cp:lastModifiedBy>
  <cp:revision>13</cp:revision>
  <dcterms:created xsi:type="dcterms:W3CDTF">2025-10-02T06:37:29Z</dcterms:created>
  <dcterms:modified xsi:type="dcterms:W3CDTF">2025-10-10T06:16:18Z</dcterms:modified>
</cp:coreProperties>
</file>