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매입처명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9" y="1193371"/>
            <a:ext cx="191613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원자재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매입처명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163776"/>
              </p:ext>
            </p:extLst>
          </p:nvPr>
        </p:nvGraphicFramePr>
        <p:xfrm>
          <a:off x="174661" y="1734815"/>
          <a:ext cx="11864188" cy="447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25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373720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230195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2480898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569879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2051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2132722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원자재 규격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단위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u="sng" dirty="0"/>
                        <a:t>RM-0001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/>
                        <a:t>KS M 6020 </a:t>
                      </a:r>
                      <a:r>
                        <a:rPr lang="ko-KR" altLang="en-US" sz="1000"/>
                        <a:t>유성도료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</a:t>
                      </a:r>
                      <a:r>
                        <a:rPr lang="ko-KR" altLang="en-US" sz="1000"/>
                        <a:t>단위 구매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강남제비스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RM-0002</a:t>
                      </a:r>
                      <a:endParaRPr lang="ko-KR" altLang="en-US" sz="1000" u="sng" dirty="0"/>
                    </a:p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실리콘 마스킹 테이프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고온용 </a:t>
                      </a:r>
                      <a:r>
                        <a:rPr lang="en-US" altLang="ko-KR" sz="1000"/>
                        <a:t>(270℃ </a:t>
                      </a:r>
                      <a:r>
                        <a:rPr lang="ko-KR" altLang="en-US" sz="1000"/>
                        <a:t>대응</a:t>
                      </a:r>
                      <a:r>
                        <a:rPr lang="en-US" altLang="ko-KR" sz="1000"/>
                        <a:t>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거래종료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페인트 메카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/>
                        <a:t>RM-0003</a:t>
                      </a:r>
                      <a:endParaRPr lang="ko-KR" altLang="en-US" sz="1000" u="sn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철제 지그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50ea / Box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부자재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도장용 지그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RM-0004</a:t>
                      </a:r>
                      <a:endParaRPr lang="ko-KR" altLang="en-US" sz="1000" u="sng" dirty="0"/>
                    </a:p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WILO WHITE TOP COAT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20Kg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상도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백색 마감용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일도포장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RM-0005</a:t>
                      </a:r>
                      <a:endParaRPr lang="ko-KR" altLang="en-US" sz="1000" u="sng" dirty="0"/>
                    </a:p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KSM 6070 </a:t>
                      </a:r>
                      <a:r>
                        <a:rPr lang="ko-KR" altLang="en-US" sz="1000"/>
                        <a:t>에폭시 수지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내열성 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한승상사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RM-0006</a:t>
                      </a:r>
                      <a:endParaRPr lang="ko-KR" altLang="en-US" sz="1000" u="sng" dirty="0"/>
                    </a:p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포장지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10,000ea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포장자재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소모성 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강남제비스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PM-0001</a:t>
                      </a:r>
                      <a:endParaRPr lang="ko-KR" altLang="en-US" sz="1000" u="sng" dirty="0"/>
                    </a:p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000"/>
                        <a:t>BK0090 </a:t>
                      </a:r>
                      <a:r>
                        <a:rPr lang="ko-KR" altLang="en-US" sz="1000"/>
                        <a:t>무광 블랙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FAN COVER </a:t>
                      </a:r>
                      <a:r>
                        <a:rPr lang="ko-KR" altLang="en-US" sz="1000"/>
                        <a:t>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42097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일도정밀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PM-0002</a:t>
                      </a:r>
                      <a:endParaRPr lang="ko-KR" altLang="en-US" sz="1000" u="sng" dirty="0"/>
                    </a:p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십자 드라이버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50ea / Box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부자재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소모성 자재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이도테크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PM-0005</a:t>
                      </a:r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절연 테이프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500ea / Roll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소모품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/>
                        <a:t>소모성 자재</a:t>
                      </a:r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거래중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/>
                        <a:t>덕수상사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sng" dirty="0"/>
                        <a:t>PM-0006</a:t>
                      </a:r>
                      <a:endParaRPr lang="ko-KR" altLang="en-US" sz="1000" u="sng" dirty="0"/>
                    </a:p>
                    <a:p>
                      <a:pPr latinLnBrk="1"/>
                      <a:endParaRPr lang="ko-KR" altLang="en-US" sz="1000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POWLAC EP300 FS-34094(KSM6070)</a:t>
                      </a:r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25Kg / Drum</a:t>
                      </a:r>
                      <a:endParaRPr lang="ko-KR" altLang="en-US" sz="1000"/>
                    </a:p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분체도장용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거래중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86950" y="2178751"/>
            <a:ext cx="741571" cy="21200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1086950" y="2568749"/>
            <a:ext cx="741572" cy="2087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86949" y="297008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89448" y="3361248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74643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86949" y="4145138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53831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86949" y="4929476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86949" y="534905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104724" y="580971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45B52131-F3B1-2745-3CC5-3D86D2E3A517}"/>
              </a:ext>
            </a:extLst>
          </p:cNvPr>
          <p:cNvSpPr/>
          <p:nvPr/>
        </p:nvSpPr>
        <p:spPr>
          <a:xfrm>
            <a:off x="10156706" y="21563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980DF3FB-2AC3-FB36-23A8-591C9A98186E}"/>
              </a:ext>
            </a:extLst>
          </p:cNvPr>
          <p:cNvSpPr/>
          <p:nvPr/>
        </p:nvSpPr>
        <p:spPr>
          <a:xfrm>
            <a:off x="10156705" y="107877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53E182A0-AE9D-C774-A533-2CD4FFA4DC5F}"/>
              </a:ext>
            </a:extLst>
          </p:cNvPr>
          <p:cNvSpPr/>
          <p:nvPr/>
        </p:nvSpPr>
        <p:spPr>
          <a:xfrm>
            <a:off x="2813335" y="206370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0B95C0CD-FD24-A297-1CAB-B927FD732C6F}"/>
              </a:ext>
            </a:extLst>
          </p:cNvPr>
          <p:cNvSpPr/>
          <p:nvPr/>
        </p:nvSpPr>
        <p:spPr>
          <a:xfrm>
            <a:off x="11008890" y="2090952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3" name="순서도: 병합 22">
            <a:extLst>
              <a:ext uri="{FF2B5EF4-FFF2-40B4-BE49-F238E27FC236}">
                <a16:creationId xmlns:a16="http://schemas.microsoft.com/office/drawing/2014/main" id="{C9FFD35C-13F6-9B50-0477-86558A8EE3CD}"/>
              </a:ext>
            </a:extLst>
          </p:cNvPr>
          <p:cNvSpPr/>
          <p:nvPr/>
        </p:nvSpPr>
        <p:spPr>
          <a:xfrm>
            <a:off x="9523047" y="135074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188</Words>
  <Application>Microsoft Office PowerPoint</Application>
  <PresentationFormat>와이드스크린</PresentationFormat>
  <Paragraphs>102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해성 정</cp:lastModifiedBy>
  <cp:revision>14</cp:revision>
  <dcterms:created xsi:type="dcterms:W3CDTF">2025-10-02T06:05:36Z</dcterms:created>
  <dcterms:modified xsi:type="dcterms:W3CDTF">2025-10-10T06:24:47Z</dcterms:modified>
</cp:coreProperties>
</file>