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4" r:id="rId4"/>
    <p:sldId id="259" r:id="rId5"/>
    <p:sldId id="260" r:id="rId6"/>
    <p:sldId id="261" r:id="rId7"/>
    <p:sldId id="25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품목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880"/>
              </p:ext>
            </p:extLst>
          </p:nvPr>
        </p:nvGraphicFramePr>
        <p:xfrm>
          <a:off x="716999" y="2116182"/>
          <a:ext cx="10510638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17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7517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316018">
                  <a:extLst>
                    <a:ext uri="{9D8B030D-6E8A-4147-A177-3AD203B41FA5}">
                      <a16:colId xmlns:a16="http://schemas.microsoft.com/office/drawing/2014/main" val="2104081222"/>
                    </a:ext>
                  </a:extLst>
                </a:gridCol>
                <a:gridCol w="118422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39060">
                  <a:extLst>
                    <a:ext uri="{9D8B030D-6E8A-4147-A177-3AD203B41FA5}">
                      <a16:colId xmlns:a16="http://schemas.microsoft.com/office/drawing/2014/main" val="1219990314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50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Kg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90C6532-EC5A-4B72-B3F8-3E4286B625F0}"/>
              </a:ext>
            </a:extLst>
          </p:cNvPr>
          <p:cNvSpPr/>
          <p:nvPr/>
        </p:nvSpPr>
        <p:spPr>
          <a:xfrm>
            <a:off x="9826881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pic>
        <p:nvPicPr>
          <p:cNvPr id="2" name="그래픽 1" descr="다운로드">
            <a:extLst>
              <a:ext uri="{FF2B5EF4-FFF2-40B4-BE49-F238E27FC236}">
                <a16:creationId xmlns:a16="http://schemas.microsoft.com/office/drawing/2014/main" id="{0B9B0E5E-EFA3-2795-DCC3-64A273678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9EE3D3BB-E90A-AFCA-5BFD-6F71A8DC881C}"/>
              </a:ext>
            </a:extLst>
          </p:cNvPr>
          <p:cNvSpPr/>
          <p:nvPr/>
        </p:nvSpPr>
        <p:spPr>
          <a:xfrm>
            <a:off x="10880853" y="17081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9E5342-D264-3D52-36FF-4C30D937EE69}"/>
              </a:ext>
            </a:extLst>
          </p:cNvPr>
          <p:cNvSpPr/>
          <p:nvPr/>
        </p:nvSpPr>
        <p:spPr>
          <a:xfrm>
            <a:off x="11042894" y="271509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1A0C32C-4E0A-F95D-119E-DE84890075E6}"/>
              </a:ext>
            </a:extLst>
          </p:cNvPr>
          <p:cNvSpPr/>
          <p:nvPr/>
        </p:nvSpPr>
        <p:spPr>
          <a:xfrm>
            <a:off x="6653215" y="171367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F169012-CBFE-1323-67D3-725F4294C6D7}"/>
              </a:ext>
            </a:extLst>
          </p:cNvPr>
          <p:cNvSpPr/>
          <p:nvPr/>
        </p:nvSpPr>
        <p:spPr>
          <a:xfrm>
            <a:off x="9826881" y="3084197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CB2796-4DE5-EFF0-B57C-3D9222090BC0}"/>
              </a:ext>
            </a:extLst>
          </p:cNvPr>
          <p:cNvSpPr/>
          <p:nvPr/>
        </p:nvSpPr>
        <p:spPr>
          <a:xfrm>
            <a:off x="9838023" y="3538406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입고 </a:t>
            </a:r>
            <a:r>
              <a:rPr lang="ko-KR" altLang="en-US" dirty="0"/>
              <a:t>일자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2C1AB99-4D3D-43F3-988B-322A2C57B3D7}"/>
              </a:ext>
            </a:extLst>
          </p:cNvPr>
          <p:cNvSpPr/>
          <p:nvPr/>
        </p:nvSpPr>
        <p:spPr>
          <a:xfrm>
            <a:off x="1079584" y="386550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 일자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431C202-DABD-0057-451D-521610607E75}"/>
              </a:ext>
            </a:extLst>
          </p:cNvPr>
          <p:cNvSpPr/>
          <p:nvPr/>
        </p:nvSpPr>
        <p:spPr>
          <a:xfrm>
            <a:off x="3305175" y="4459818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D052F7-501F-589B-F418-7A89B1CEBE1B}"/>
              </a:ext>
            </a:extLst>
          </p:cNvPr>
          <p:cNvSpPr/>
          <p:nvPr/>
        </p:nvSpPr>
        <p:spPr>
          <a:xfrm>
            <a:off x="2748908" y="47391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9D36FF2-BD07-7B63-B201-090B29BB5910}"/>
              </a:ext>
            </a:extLst>
          </p:cNvPr>
          <p:cNvSpPr/>
          <p:nvPr/>
        </p:nvSpPr>
        <p:spPr>
          <a:xfrm>
            <a:off x="2531876" y="4459818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F650E3E-5166-99F5-C046-0D821183C6E3}"/>
              </a:ext>
            </a:extLst>
          </p:cNvPr>
          <p:cNvSpPr/>
          <p:nvPr/>
        </p:nvSpPr>
        <p:spPr>
          <a:xfrm>
            <a:off x="3522207" y="47391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F08C0F7-E723-93A4-A625-9586602982BC}"/>
              </a:ext>
            </a:extLst>
          </p:cNvPr>
          <p:cNvSpPr/>
          <p:nvPr/>
        </p:nvSpPr>
        <p:spPr>
          <a:xfrm>
            <a:off x="4024992" y="394099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521FA8D-E8E7-996B-C170-1B729B7F4310}"/>
              </a:ext>
            </a:extLst>
          </p:cNvPr>
          <p:cNvSpPr/>
          <p:nvPr/>
        </p:nvSpPr>
        <p:spPr>
          <a:xfrm>
            <a:off x="4024992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14CC585-2950-E91B-36E8-A9C89AE1EC49}"/>
              </a:ext>
            </a:extLst>
          </p:cNvPr>
          <p:cNvSpPr/>
          <p:nvPr/>
        </p:nvSpPr>
        <p:spPr>
          <a:xfrm>
            <a:off x="4024992" y="27034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</a:t>
            </a:r>
            <a:r>
              <a:rPr lang="ko-KR" altLang="en-US" sz="2000"/>
              <a:t>원자재 이력조회 페이지</a:t>
            </a:r>
            <a:endParaRPr lang="ko-KR" altLang="en-US" sz="2000" dirty="0"/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909923"/>
              </p:ext>
            </p:extLst>
          </p:nvPr>
        </p:nvGraphicFramePr>
        <p:xfrm>
          <a:off x="671138" y="2151623"/>
          <a:ext cx="10503372" cy="4031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281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586449425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783284265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  <a:gridCol w="875281">
                  <a:extLst>
                    <a:ext uri="{9D8B030D-6E8A-4147-A177-3AD203B41FA5}">
                      <a16:colId xmlns:a16="http://schemas.microsoft.com/office/drawing/2014/main" val="601278395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원자재규격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 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매입처</a:t>
                      </a:r>
                      <a:r>
                        <a:rPr lang="en-US" altLang="ko-KR" sz="1400" b="0" dirty="0"/>
                        <a:t>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600kg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제조사</a:t>
                      </a:r>
                      <a:r>
                        <a:rPr lang="en-US" altLang="ko-KR" sz="1400" b="0" dirty="0"/>
                        <a:t>A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매입처</a:t>
                      </a:r>
                      <a:r>
                        <a:rPr lang="en-US" altLang="ko-KR" sz="1400" b="0" dirty="0"/>
                        <a:t>B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/>
                        <a:t>제조사</a:t>
                      </a:r>
                      <a:r>
                        <a:rPr lang="en-US" altLang="ko-KR" sz="1400" b="0"/>
                        <a:t>B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IN-RW-20251020-003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/>
                        <a:t>매입처</a:t>
                      </a:r>
                      <a:r>
                        <a:rPr lang="en-US" altLang="ko-KR" sz="1400" b="0" dirty="0"/>
                        <a:t>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50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/>
                        <a:t>제조사</a:t>
                      </a:r>
                      <a:r>
                        <a:rPr lang="en-US" altLang="ko-KR" sz="1400" b="0" dirty="0"/>
                        <a:t>C</a:t>
                      </a:r>
                      <a:endParaRPr lang="ko-KR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10255894" y="292343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731611" y="292343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189BDA-48F1-CC23-A554-55C79458A297}"/>
              </a:ext>
            </a:extLst>
          </p:cNvPr>
          <p:cNvSpPr/>
          <p:nvPr/>
        </p:nvSpPr>
        <p:spPr>
          <a:xfrm>
            <a:off x="7650989" y="2818946"/>
            <a:ext cx="904274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890B90-A063-E936-1F50-B607D0077294}"/>
              </a:ext>
            </a:extLst>
          </p:cNvPr>
          <p:cNvSpPr/>
          <p:nvPr/>
        </p:nvSpPr>
        <p:spPr>
          <a:xfrm>
            <a:off x="8547312" y="2817790"/>
            <a:ext cx="904274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0" name="그래픽 9" descr="월 단위 달력">
            <a:extLst>
              <a:ext uri="{FF2B5EF4-FFF2-40B4-BE49-F238E27FC236}">
                <a16:creationId xmlns:a16="http://schemas.microsoft.com/office/drawing/2014/main" id="{C635E49C-DDCA-C977-D25A-6CA8AA5317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26654" y="2912953"/>
            <a:ext cx="244511" cy="244511"/>
          </a:xfrm>
          <a:prstGeom prst="rect">
            <a:avLst/>
          </a:prstGeom>
        </p:spPr>
      </p:pic>
      <p:pic>
        <p:nvPicPr>
          <p:cNvPr id="11" name="그래픽 10" descr="월 단위 달력">
            <a:extLst>
              <a:ext uri="{FF2B5EF4-FFF2-40B4-BE49-F238E27FC236}">
                <a16:creationId xmlns:a16="http://schemas.microsoft.com/office/drawing/2014/main" id="{1DD36438-1EC7-CFC8-5A1D-826147875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3991" y="2923438"/>
            <a:ext cx="244511" cy="2445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FC756F-F8F0-02F2-0373-C8479DAF959A}"/>
              </a:ext>
            </a:extLst>
          </p:cNvPr>
          <p:cNvSpPr/>
          <p:nvPr/>
        </p:nvSpPr>
        <p:spPr>
          <a:xfrm>
            <a:off x="4209128" y="2826947"/>
            <a:ext cx="808145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B9D0B6-4B08-AA95-549C-606302CD2F57}"/>
              </a:ext>
            </a:extLst>
          </p:cNvPr>
          <p:cNvSpPr/>
          <p:nvPr/>
        </p:nvSpPr>
        <p:spPr>
          <a:xfrm>
            <a:off x="5108400" y="2831159"/>
            <a:ext cx="746872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E2764D-6EEC-BAB9-6BCE-8D4E086B6659}"/>
              </a:ext>
            </a:extLst>
          </p:cNvPr>
          <p:cNvSpPr/>
          <p:nvPr/>
        </p:nvSpPr>
        <p:spPr>
          <a:xfrm>
            <a:off x="5963293" y="2832365"/>
            <a:ext cx="806661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8A93266-7390-C0AD-98FD-6CEE142ACE7F}"/>
              </a:ext>
            </a:extLst>
          </p:cNvPr>
          <p:cNvSpPr/>
          <p:nvPr/>
        </p:nvSpPr>
        <p:spPr>
          <a:xfrm>
            <a:off x="11259827" y="3661952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EDCABC-162A-962D-A620-4F54809C50DD}"/>
              </a:ext>
            </a:extLst>
          </p:cNvPr>
          <p:cNvCxnSpPr/>
          <p:nvPr/>
        </p:nvCxnSpPr>
        <p:spPr>
          <a:xfrm>
            <a:off x="10593530" y="313248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F601F84-4833-10AE-D7A2-E3D3490C1AE5}"/>
              </a:ext>
            </a:extLst>
          </p:cNvPr>
          <p:cNvCxnSpPr/>
          <p:nvPr/>
        </p:nvCxnSpPr>
        <p:spPr>
          <a:xfrm flipH="1" flipV="1">
            <a:off x="10593530" y="3132485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0D274B73-88B4-85E4-4D36-B0BC96A16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50989" y="3246574"/>
            <a:ext cx="1905098" cy="2101958"/>
          </a:xfrm>
          <a:prstGeom prst="rect">
            <a:avLst/>
          </a:prstGeom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EDF8AF01-CFEE-F6D2-AA3B-13609DB1C11D}"/>
              </a:ext>
            </a:extLst>
          </p:cNvPr>
          <p:cNvSpPr/>
          <p:nvPr/>
        </p:nvSpPr>
        <p:spPr>
          <a:xfrm>
            <a:off x="9290635" y="171283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BACFE9-48C1-E14E-79E3-C1260D184335}"/>
              </a:ext>
            </a:extLst>
          </p:cNvPr>
          <p:cNvSpPr/>
          <p:nvPr/>
        </p:nvSpPr>
        <p:spPr>
          <a:xfrm>
            <a:off x="11271681" y="16937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DD063E0-5873-AB09-F957-87651E763281}"/>
              </a:ext>
            </a:extLst>
          </p:cNvPr>
          <p:cNvSpPr/>
          <p:nvPr/>
        </p:nvSpPr>
        <p:spPr>
          <a:xfrm>
            <a:off x="4880365" y="29129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5D7D311-1873-E5CC-C775-2C6C63BEBE4B}"/>
              </a:ext>
            </a:extLst>
          </p:cNvPr>
          <p:cNvSpPr/>
          <p:nvPr/>
        </p:nvSpPr>
        <p:spPr>
          <a:xfrm>
            <a:off x="5677895" y="29334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149F3CE-DC11-7225-3CDC-0D9979F83A31}"/>
              </a:ext>
            </a:extLst>
          </p:cNvPr>
          <p:cNvSpPr/>
          <p:nvPr/>
        </p:nvSpPr>
        <p:spPr>
          <a:xfrm>
            <a:off x="6613842" y="293097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EEA903C-E280-2741-8F08-B8F2B4F503B9}"/>
              </a:ext>
            </a:extLst>
          </p:cNvPr>
          <p:cNvSpPr/>
          <p:nvPr/>
        </p:nvSpPr>
        <p:spPr>
          <a:xfrm>
            <a:off x="7475303" y="29129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0016932-87D3-0FD7-2648-2BF4C184EA4E}"/>
              </a:ext>
            </a:extLst>
          </p:cNvPr>
          <p:cNvSpPr/>
          <p:nvPr/>
        </p:nvSpPr>
        <p:spPr>
          <a:xfrm>
            <a:off x="9451586" y="292529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C42EDB0-EF4C-5C73-3CD6-4F9A690B3E6F}"/>
              </a:ext>
            </a:extLst>
          </p:cNvPr>
          <p:cNvSpPr/>
          <p:nvPr/>
        </p:nvSpPr>
        <p:spPr>
          <a:xfrm>
            <a:off x="9998048" y="291997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7CF09828-08DF-7D19-BACD-663D57C9DB55}"/>
              </a:ext>
            </a:extLst>
          </p:cNvPr>
          <p:cNvSpPr/>
          <p:nvPr/>
        </p:nvSpPr>
        <p:spPr>
          <a:xfrm>
            <a:off x="11171886" y="290808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B757A10-A76B-A530-C1E1-6E4EBF6F5B4D}"/>
              </a:ext>
            </a:extLst>
          </p:cNvPr>
          <p:cNvSpPr/>
          <p:nvPr/>
        </p:nvSpPr>
        <p:spPr>
          <a:xfrm>
            <a:off x="10283158" y="3654496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5AE8855-66AE-60C5-8FD0-BBDABEF99AEA}"/>
              </a:ext>
            </a:extLst>
          </p:cNvPr>
          <p:cNvSpPr/>
          <p:nvPr/>
        </p:nvSpPr>
        <p:spPr>
          <a:xfrm>
            <a:off x="10758875" y="3654496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04E91B8A-9473-6236-F35A-5303BF445894}"/>
              </a:ext>
            </a:extLst>
          </p:cNvPr>
          <p:cNvSpPr/>
          <p:nvPr/>
        </p:nvSpPr>
        <p:spPr>
          <a:xfrm>
            <a:off x="10283158" y="427540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C039717-E58F-A14D-DDCE-413DFD3036A4}"/>
              </a:ext>
            </a:extLst>
          </p:cNvPr>
          <p:cNvSpPr/>
          <p:nvPr/>
        </p:nvSpPr>
        <p:spPr>
          <a:xfrm>
            <a:off x="10758875" y="427540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원자재 정보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100116"/>
              </p:ext>
            </p:extLst>
          </p:nvPr>
        </p:nvGraphicFramePr>
        <p:xfrm>
          <a:off x="717002" y="2116182"/>
          <a:ext cx="10168711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67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2373147529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  <a:gridCol w="1452673">
                  <a:extLst>
                    <a:ext uri="{9D8B030D-6E8A-4147-A177-3AD203B41FA5}">
                      <a16:colId xmlns:a16="http://schemas.microsoft.com/office/drawing/2014/main" val="189952983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재고량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재고량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6020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/>
                        <a:t>매입처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KS M 6022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품목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B18F66A-4ACB-4202-B358-6D8530ABC7FC}"/>
              </a:ext>
            </a:extLst>
          </p:cNvPr>
          <p:cNvSpPr/>
          <p:nvPr/>
        </p:nvSpPr>
        <p:spPr>
          <a:xfrm>
            <a:off x="9453400" y="2605983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DE9480E-7638-443E-93AE-21796384460B}"/>
              </a:ext>
            </a:extLst>
          </p:cNvPr>
          <p:cNvSpPr/>
          <p:nvPr/>
        </p:nvSpPr>
        <p:spPr>
          <a:xfrm>
            <a:off x="6848884" y="170349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8228727-9B1C-1DCB-A9B7-91648E3359F9}"/>
              </a:ext>
            </a:extLst>
          </p:cNvPr>
          <p:cNvSpPr/>
          <p:nvPr/>
        </p:nvSpPr>
        <p:spPr>
          <a:xfrm>
            <a:off x="10843014" y="16954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45D989-2653-785C-677B-7A7AAB28C877}"/>
              </a:ext>
            </a:extLst>
          </p:cNvPr>
          <p:cNvSpPr/>
          <p:nvPr/>
        </p:nvSpPr>
        <p:spPr>
          <a:xfrm>
            <a:off x="10843014" y="26609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FDCD2C2-A59F-9D2E-19C3-A9574D68E0DE}"/>
              </a:ext>
            </a:extLst>
          </p:cNvPr>
          <p:cNvSpPr/>
          <p:nvPr/>
        </p:nvSpPr>
        <p:spPr>
          <a:xfrm>
            <a:off x="9453400" y="3063419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68DEF44-A004-44A4-5F81-73F0FC2A245F}"/>
              </a:ext>
            </a:extLst>
          </p:cNvPr>
          <p:cNvSpPr/>
          <p:nvPr/>
        </p:nvSpPr>
        <p:spPr>
          <a:xfrm>
            <a:off x="9453400" y="351149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등록</a:t>
            </a: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661CEDF-7EA1-4890-A54E-A47C32A5371F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원자재명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3F49BD7-AD9A-4140-89BC-000DB19B333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BF2CB-687A-489C-A3FA-550146AD8D66}"/>
              </a:ext>
            </a:extLst>
          </p:cNvPr>
          <p:cNvSpPr txBox="1"/>
          <p:nvPr/>
        </p:nvSpPr>
        <p:spPr>
          <a:xfrm>
            <a:off x="1079584" y="111457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원자재 출고 등록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AD1F655-3D93-468E-BFFE-2DE62C04D429}"/>
              </a:ext>
            </a:extLst>
          </p:cNvPr>
          <p:cNvCxnSpPr>
            <a:cxnSpLocks/>
          </p:cNvCxnSpPr>
          <p:nvPr/>
        </p:nvCxnSpPr>
        <p:spPr>
          <a:xfrm>
            <a:off x="800451" y="1755025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7578D25-FC85-48F1-B06A-212F9485FECA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646B1B1-DA77-B333-497A-B44F385749F3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D1572B8-C265-3D8B-E137-22AF5F539097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A37CF41-2F90-CEE1-8C96-1871F911ACEE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33B708E-8D80-3D2F-55CD-4FD53CC628B7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ECFDE5-525A-0B5E-FB05-546B565B9F47}"/>
              </a:ext>
            </a:extLst>
          </p:cNvPr>
          <p:cNvSpPr/>
          <p:nvPr/>
        </p:nvSpPr>
        <p:spPr>
          <a:xfrm>
            <a:off x="4024992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D11978-BF57-807E-18C6-2DE9723A4B1B}"/>
              </a:ext>
            </a:extLst>
          </p:cNvPr>
          <p:cNvSpPr/>
          <p:nvPr/>
        </p:nvSpPr>
        <p:spPr>
          <a:xfrm>
            <a:off x="4024992" y="270342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837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원자재 출고 이력 조회 페이지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601468"/>
              </p:ext>
            </p:extLst>
          </p:nvPr>
        </p:nvGraphicFramePr>
        <p:xfrm>
          <a:off x="716999" y="2116182"/>
          <a:ext cx="10126017" cy="4217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113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35029">
                  <a:extLst>
                    <a:ext uri="{9D8B030D-6E8A-4147-A177-3AD203B41FA5}">
                      <a16:colId xmlns:a16="http://schemas.microsoft.com/office/drawing/2014/main" val="3179941886"/>
                    </a:ext>
                  </a:extLst>
                </a:gridCol>
                <a:gridCol w="1081377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1058933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125113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 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출고 수량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단위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6020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수정가능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A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63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B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RW-20251020-003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Kg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제조사</a:t>
                      </a:r>
                      <a:r>
                        <a:rPr lang="en-US" altLang="ko-KR" sz="1800" b="0" dirty="0"/>
                        <a:t>C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8C70BBC-8826-42A5-BF9A-8FB4B085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1317" y="171145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D7D1703-28CE-4BA3-8E38-9E6729E716D8}"/>
              </a:ext>
            </a:extLst>
          </p:cNvPr>
          <p:cNvSpPr/>
          <p:nvPr/>
        </p:nvSpPr>
        <p:spPr>
          <a:xfrm>
            <a:off x="2228354" y="163493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3710312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5401438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0713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8533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777700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05982" y="2719205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624A8E-629E-504C-F5AA-527769A3EF4C}"/>
              </a:ext>
            </a:extLst>
          </p:cNvPr>
          <p:cNvSpPr/>
          <p:nvPr/>
        </p:nvSpPr>
        <p:spPr>
          <a:xfrm>
            <a:off x="5251399" y="2603337"/>
            <a:ext cx="1080695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7CDDE8-F1D6-0D90-C73A-A76FB043A181}"/>
              </a:ext>
            </a:extLst>
          </p:cNvPr>
          <p:cNvSpPr/>
          <p:nvPr/>
        </p:nvSpPr>
        <p:spPr>
          <a:xfrm>
            <a:off x="6370572" y="2603337"/>
            <a:ext cx="1183168" cy="4154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kg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F7157C-0B5C-9A8A-9E79-0C8ED050CF56}"/>
              </a:ext>
            </a:extLst>
          </p:cNvPr>
          <p:cNvSpPr/>
          <p:nvPr/>
        </p:nvSpPr>
        <p:spPr>
          <a:xfrm>
            <a:off x="7603864" y="2580386"/>
            <a:ext cx="1011897" cy="4325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2025.10.20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5" name="그래픽 24" descr="월 단위 달력">
            <a:extLst>
              <a:ext uri="{FF2B5EF4-FFF2-40B4-BE49-F238E27FC236}">
                <a16:creationId xmlns:a16="http://schemas.microsoft.com/office/drawing/2014/main" id="{2999B9C5-4805-15D3-2BF3-0E9775784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0690" y="2667776"/>
            <a:ext cx="244511" cy="2445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728B6AB-D810-BAA1-5455-75F311C6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6732" y="3032085"/>
            <a:ext cx="1905098" cy="2101958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9D4BA60-A322-AB7F-2B3D-725403C66D35}"/>
              </a:ext>
            </a:extLst>
          </p:cNvPr>
          <p:cNvSpPr/>
          <p:nvPr/>
        </p:nvSpPr>
        <p:spPr>
          <a:xfrm>
            <a:off x="10772890" y="3505106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완료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F41EDC7-0191-5253-09AD-DF031424637B}"/>
              </a:ext>
            </a:extLst>
          </p:cNvPr>
          <p:cNvCxnSpPr/>
          <p:nvPr/>
        </p:nvCxnSpPr>
        <p:spPr>
          <a:xfrm>
            <a:off x="10106593" y="2975639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C6B70F8-9155-0A48-FAE8-AB122226B268}"/>
              </a:ext>
            </a:extLst>
          </p:cNvPr>
          <p:cNvCxnSpPr/>
          <p:nvPr/>
        </p:nvCxnSpPr>
        <p:spPr>
          <a:xfrm flipH="1" flipV="1">
            <a:off x="10106593" y="2975639"/>
            <a:ext cx="666297" cy="52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B938E50D-58A1-8086-3312-9359D68925DA}"/>
              </a:ext>
            </a:extLst>
          </p:cNvPr>
          <p:cNvSpPr/>
          <p:nvPr/>
        </p:nvSpPr>
        <p:spPr>
          <a:xfrm>
            <a:off x="9290635" y="171283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EB5CE0B-03C1-2148-C384-FD9A162EDEAE}"/>
              </a:ext>
            </a:extLst>
          </p:cNvPr>
          <p:cNvSpPr/>
          <p:nvPr/>
        </p:nvSpPr>
        <p:spPr>
          <a:xfrm>
            <a:off x="10843014" y="170197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58EA285-3EF7-EC81-50DD-7186E04EE264}"/>
              </a:ext>
            </a:extLst>
          </p:cNvPr>
          <p:cNvSpPr/>
          <p:nvPr/>
        </p:nvSpPr>
        <p:spPr>
          <a:xfrm>
            <a:off x="6056162" y="268353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C06CACB-A6BC-07AC-AAF5-27877616BAB5}"/>
              </a:ext>
            </a:extLst>
          </p:cNvPr>
          <p:cNvSpPr/>
          <p:nvPr/>
        </p:nvSpPr>
        <p:spPr>
          <a:xfrm>
            <a:off x="7292967" y="267783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7121FB1-65AB-3C43-D063-3587B12771A5}"/>
              </a:ext>
            </a:extLst>
          </p:cNvPr>
          <p:cNvSpPr/>
          <p:nvPr/>
        </p:nvSpPr>
        <p:spPr>
          <a:xfrm>
            <a:off x="8612374" y="267619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7286A4E-4117-0426-BD52-B89A1A183A3B}"/>
              </a:ext>
            </a:extLst>
          </p:cNvPr>
          <p:cNvSpPr/>
          <p:nvPr/>
        </p:nvSpPr>
        <p:spPr>
          <a:xfrm>
            <a:off x="9875577" y="249220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1EC3D6A-14FF-DB62-CD80-878800F0FFB9}"/>
              </a:ext>
            </a:extLst>
          </p:cNvPr>
          <p:cNvSpPr/>
          <p:nvPr/>
        </p:nvSpPr>
        <p:spPr>
          <a:xfrm>
            <a:off x="10416596" y="250426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95522DA-46C1-7230-A5EE-FDEC33C7E9CB}"/>
              </a:ext>
            </a:extLst>
          </p:cNvPr>
          <p:cNvSpPr/>
          <p:nvPr/>
        </p:nvSpPr>
        <p:spPr>
          <a:xfrm>
            <a:off x="9754468" y="3451491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6C407DA-CCCD-3BFA-8E66-79B02B22BDF5}"/>
              </a:ext>
            </a:extLst>
          </p:cNvPr>
          <p:cNvSpPr/>
          <p:nvPr/>
        </p:nvSpPr>
        <p:spPr>
          <a:xfrm>
            <a:off x="10282750" y="345149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5925E2-8A7C-38D9-8726-E9EC55EB383B}"/>
              </a:ext>
            </a:extLst>
          </p:cNvPr>
          <p:cNvSpPr/>
          <p:nvPr/>
        </p:nvSpPr>
        <p:spPr>
          <a:xfrm>
            <a:off x="9777700" y="408169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3B0F3E06-84F6-3012-6979-23003E692877}"/>
              </a:ext>
            </a:extLst>
          </p:cNvPr>
          <p:cNvSpPr/>
          <p:nvPr/>
        </p:nvSpPr>
        <p:spPr>
          <a:xfrm>
            <a:off x="10305982" y="4081693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577500" y="668432"/>
            <a:ext cx="3717948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원자재 재고 현황 </a:t>
            </a:r>
            <a:r>
              <a:rPr lang="ko-KR" altLang="en-US" sz="2000" dirty="0"/>
              <a:t>조회 페이지 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AD776E-FBFF-3F16-F05F-8631BB1F91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26291"/>
              </p:ext>
            </p:extLst>
          </p:nvPr>
        </p:nvGraphicFramePr>
        <p:xfrm>
          <a:off x="717002" y="2134203"/>
          <a:ext cx="10168710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74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2033742">
                  <a:extLst>
                    <a:ext uri="{9D8B030D-6E8A-4147-A177-3AD203B41FA5}">
                      <a16:colId xmlns:a16="http://schemas.microsoft.com/office/drawing/2014/main" val="446665500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재고량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양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재고량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단위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6020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A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6021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B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/>
                        <a:t>매입처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KS M 6022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/>
                        <a:t>품목</a:t>
                      </a:r>
                      <a:r>
                        <a:rPr lang="en-US" altLang="ko-KR" sz="1600" b="0" dirty="0"/>
                        <a:t>C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D00D7BEB-ACF8-C4AA-AB7D-C3D5F2E4E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5" y="1722666"/>
            <a:ext cx="198954" cy="198954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9DEB2CB-3585-66C9-6F84-ACC8D74F9C93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매입처명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CEF8FD6-D7C1-BB86-E9AA-B2496751CE54}"/>
              </a:ext>
            </a:extLst>
          </p:cNvPr>
          <p:cNvSpPr/>
          <p:nvPr/>
        </p:nvSpPr>
        <p:spPr>
          <a:xfrm>
            <a:off x="2465675" y="164615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 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AAF5F4-08EF-EB31-08A9-EA263557E109}"/>
              </a:ext>
            </a:extLst>
          </p:cNvPr>
          <p:cNvSpPr/>
          <p:nvPr/>
        </p:nvSpPr>
        <p:spPr>
          <a:xfrm>
            <a:off x="4355927" y="164615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7" name="그래픽 26" descr="돋보기">
            <a:extLst>
              <a:ext uri="{FF2B5EF4-FFF2-40B4-BE49-F238E27FC236}">
                <a16:creationId xmlns:a16="http://schemas.microsoft.com/office/drawing/2014/main" id="{8DD612BF-C4AD-BD1C-3A29-9B884FF0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76" y="1727660"/>
            <a:ext cx="198954" cy="198954"/>
          </a:xfrm>
          <a:prstGeom prst="rect">
            <a:avLst/>
          </a:prstGeom>
        </p:spPr>
      </p:pic>
      <p:pic>
        <p:nvPicPr>
          <p:cNvPr id="28" name="그래픽 27" descr="돋보기">
            <a:extLst>
              <a:ext uri="{FF2B5EF4-FFF2-40B4-BE49-F238E27FC236}">
                <a16:creationId xmlns:a16="http://schemas.microsoft.com/office/drawing/2014/main" id="{F88D8B47-3859-A043-6622-ED7BE825D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022" y="1720916"/>
            <a:ext cx="198954" cy="198954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59B405A-C645-8FEE-2556-756E7041BE05}"/>
              </a:ext>
            </a:extLst>
          </p:cNvPr>
          <p:cNvSpPr/>
          <p:nvPr/>
        </p:nvSpPr>
        <p:spPr>
          <a:xfrm>
            <a:off x="5813064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DD008D6-4929-A253-5703-5A7CBFCB70A5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32" name="그래픽 31" descr="다운로드">
            <a:extLst>
              <a:ext uri="{FF2B5EF4-FFF2-40B4-BE49-F238E27FC236}">
                <a16:creationId xmlns:a16="http://schemas.microsoft.com/office/drawing/2014/main" id="{F0005317-F5DC-E67B-8527-E01F5D8E8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60018BCA-FA73-FA4C-AEDC-269833F4B3D0}"/>
              </a:ext>
            </a:extLst>
          </p:cNvPr>
          <p:cNvSpPr/>
          <p:nvPr/>
        </p:nvSpPr>
        <p:spPr>
          <a:xfrm>
            <a:off x="6848884" y="170349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42C334E-9562-F688-87D2-A2344255DD2D}"/>
              </a:ext>
            </a:extLst>
          </p:cNvPr>
          <p:cNvSpPr/>
          <p:nvPr/>
        </p:nvSpPr>
        <p:spPr>
          <a:xfrm>
            <a:off x="10843014" y="1695472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397</Words>
  <Application>Microsoft Office PowerPoint</Application>
  <PresentationFormat>와이드스크린</PresentationFormat>
  <Paragraphs>243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14</cp:revision>
  <dcterms:created xsi:type="dcterms:W3CDTF">2025-10-02T06:37:29Z</dcterms:created>
  <dcterms:modified xsi:type="dcterms:W3CDTF">2025-10-10T08:12:22Z</dcterms:modified>
</cp:coreProperties>
</file>