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5" r:id="rId4"/>
    <p:sldId id="264" r:id="rId5"/>
    <p:sldId id="266" r:id="rId6"/>
    <p:sldId id="259" r:id="rId7"/>
    <p:sldId id="268" r:id="rId8"/>
    <p:sldId id="261" r:id="rId9"/>
    <p:sldId id="256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5" autoAdjust="0"/>
    <p:restoredTop sz="94994" autoAdjust="0"/>
  </p:normalViewPr>
  <p:slideViewPr>
    <p:cSldViewPr snapToGrid="0">
      <p:cViewPr varScale="1">
        <p:scale>
          <a:sx n="118" d="100"/>
          <a:sy n="118" d="100"/>
        </p:scale>
        <p:origin x="2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0B036D-A4FF-0D1C-39B6-1B95F9E81949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수주대상 품목 조회 페이지</a:t>
            </a:r>
            <a:endParaRPr lang="en-US" altLang="ko-KR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4F97F0-A2E3-0919-E514-C3347588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027173"/>
              </p:ext>
            </p:extLst>
          </p:nvPr>
        </p:nvGraphicFramePr>
        <p:xfrm>
          <a:off x="716999" y="2116182"/>
          <a:ext cx="10080154" cy="371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22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2323330057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3501111617"/>
                    </a:ext>
                  </a:extLst>
                </a:gridCol>
              </a:tblGrid>
              <a:tr h="496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AD217000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A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AD217002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B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AD217005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sng" dirty="0"/>
                        <a:t>품목</a:t>
                      </a:r>
                      <a:r>
                        <a:rPr lang="en-US" altLang="ko-KR" u="sng" dirty="0"/>
                        <a:t>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96F13D6-9BD3-2AA2-FF1E-B09F988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2" y="169669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A81CF-5109-CB44-A4A1-F3397EB8225C}"/>
              </a:ext>
            </a:extLst>
          </p:cNvPr>
          <p:cNvSpPr/>
          <p:nvPr/>
        </p:nvSpPr>
        <p:spPr>
          <a:xfrm>
            <a:off x="716999" y="162017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E9599F-34C7-61F6-E25C-4823F1572970}"/>
              </a:ext>
            </a:extLst>
          </p:cNvPr>
          <p:cNvSpPr/>
          <p:nvPr/>
        </p:nvSpPr>
        <p:spPr>
          <a:xfrm>
            <a:off x="2198957" y="161843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063438-1534-6A40-172A-E58C5B1415D0}"/>
              </a:ext>
            </a:extLst>
          </p:cNvPr>
          <p:cNvSpPr/>
          <p:nvPr/>
        </p:nvSpPr>
        <p:spPr>
          <a:xfrm>
            <a:off x="3890083" y="161843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51F895EF-DBD6-314B-5ECB-EDE8B6C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358" y="169994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C45DA3D2-81A7-9514-1273-5A7940C1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178" y="169319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340071-F5E8-4764-B68D-D1F801A716D8}"/>
              </a:ext>
            </a:extLst>
          </p:cNvPr>
          <p:cNvSpPr/>
          <p:nvPr/>
        </p:nvSpPr>
        <p:spPr>
          <a:xfrm>
            <a:off x="5248398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40F45D-125D-DF8A-5C27-FB92D36752D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F1B125A1-206F-6032-0F1E-0CF39A5E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3F3BD9-A218-08E3-3C15-2D16428DDFA8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5E96ED-D298-41B3-926B-42CF4FCA5B1A}"/>
              </a:ext>
            </a:extLst>
          </p:cNvPr>
          <p:cNvSpPr/>
          <p:nvPr/>
        </p:nvSpPr>
        <p:spPr>
          <a:xfrm>
            <a:off x="9372600" y="262340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A77A04-D6A1-40F2-B727-A3E15B8EAFFC}"/>
              </a:ext>
            </a:extLst>
          </p:cNvPr>
          <p:cNvSpPr/>
          <p:nvPr/>
        </p:nvSpPr>
        <p:spPr>
          <a:xfrm>
            <a:off x="383597" y="168721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6BD6B3-EB3F-4032-BAB2-CAD23E974F4F}"/>
              </a:ext>
            </a:extLst>
          </p:cNvPr>
          <p:cNvSpPr/>
          <p:nvPr/>
        </p:nvSpPr>
        <p:spPr>
          <a:xfrm>
            <a:off x="10785259" y="172230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44FD556-8D70-428C-A77C-159811FE48D5}"/>
              </a:ext>
            </a:extLst>
          </p:cNvPr>
          <p:cNvSpPr/>
          <p:nvPr/>
        </p:nvSpPr>
        <p:spPr>
          <a:xfrm>
            <a:off x="10639749" y="270989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95CDE1-974E-4322-9119-6F9DCAC4DA26}"/>
              </a:ext>
            </a:extLst>
          </p:cNvPr>
          <p:cNvSpPr/>
          <p:nvPr/>
        </p:nvSpPr>
        <p:spPr>
          <a:xfrm>
            <a:off x="4369837" y="269527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510C7CA-5FCC-115B-5DD0-3AB400928FEB}"/>
              </a:ext>
            </a:extLst>
          </p:cNvPr>
          <p:cNvSpPr/>
          <p:nvPr/>
        </p:nvSpPr>
        <p:spPr>
          <a:xfrm>
            <a:off x="9372599" y="3093062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AD10A4A-2402-149D-8A53-DD78015FD820}"/>
              </a:ext>
            </a:extLst>
          </p:cNvPr>
          <p:cNvSpPr/>
          <p:nvPr/>
        </p:nvSpPr>
        <p:spPr>
          <a:xfrm>
            <a:off x="9372599" y="3585289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</p:spTree>
    <p:extLst>
      <p:ext uri="{BB962C8B-B14F-4D97-AF65-F5344CB8AC3E}">
        <p14:creationId xmlns:p14="http://schemas.microsoft.com/office/powerpoint/2010/main" val="381812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0" y="620595"/>
            <a:ext cx="227171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출하증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408006" y="1508003"/>
            <a:ext cx="61571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E0A4093-F0E7-436E-A26F-72ED46BFEC5C}"/>
              </a:ext>
            </a:extLst>
          </p:cNvPr>
          <p:cNvSpPr/>
          <p:nvPr/>
        </p:nvSpPr>
        <p:spPr>
          <a:xfrm>
            <a:off x="4698645" y="3655483"/>
            <a:ext cx="1471567" cy="351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5F77A9-DADC-4224-913F-29E6C1C90A54}"/>
              </a:ext>
            </a:extLst>
          </p:cNvPr>
          <p:cNvSpPr/>
          <p:nvPr/>
        </p:nvSpPr>
        <p:spPr>
          <a:xfrm>
            <a:off x="5851071" y="371926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7015C6B-0F17-C5A5-6533-50F017E03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92022"/>
              </p:ext>
            </p:extLst>
          </p:nvPr>
        </p:nvGraphicFramePr>
        <p:xfrm>
          <a:off x="728708" y="1713577"/>
          <a:ext cx="2754686" cy="2299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343">
                  <a:extLst>
                    <a:ext uri="{9D8B030D-6E8A-4147-A177-3AD203B41FA5}">
                      <a16:colId xmlns:a16="http://schemas.microsoft.com/office/drawing/2014/main" val="2098798103"/>
                    </a:ext>
                  </a:extLst>
                </a:gridCol>
                <a:gridCol w="1377343">
                  <a:extLst>
                    <a:ext uri="{9D8B030D-6E8A-4147-A177-3AD203B41FA5}">
                      <a16:colId xmlns:a16="http://schemas.microsoft.com/office/drawing/2014/main" val="438440792"/>
                    </a:ext>
                  </a:extLst>
                </a:gridCol>
              </a:tblGrid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입고 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2025.10.20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041080"/>
                  </a:ext>
                </a:extLst>
              </a:tr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2025.10.22</a:t>
                      </a:r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90308"/>
                  </a:ext>
                </a:extLst>
              </a:tr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RW-20251020-001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866578"/>
                  </a:ext>
                </a:extLst>
              </a:tr>
              <a:tr h="5734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1363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F8A7343-334C-07CD-CD75-94D320AE7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179027"/>
              </p:ext>
            </p:extLst>
          </p:nvPr>
        </p:nvGraphicFramePr>
        <p:xfrm>
          <a:off x="3483394" y="1713580"/>
          <a:ext cx="2686818" cy="171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409">
                  <a:extLst>
                    <a:ext uri="{9D8B030D-6E8A-4147-A177-3AD203B41FA5}">
                      <a16:colId xmlns:a16="http://schemas.microsoft.com/office/drawing/2014/main" val="1408010037"/>
                    </a:ext>
                  </a:extLst>
                </a:gridCol>
                <a:gridCol w="1343409">
                  <a:extLst>
                    <a:ext uri="{9D8B030D-6E8A-4147-A177-3AD203B41FA5}">
                      <a16:colId xmlns:a16="http://schemas.microsoft.com/office/drawing/2014/main" val="2215360376"/>
                    </a:ext>
                  </a:extLst>
                </a:gridCol>
              </a:tblGrid>
              <a:tr h="57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품목번호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AD217000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825613"/>
                  </a:ext>
                </a:extLst>
              </a:tr>
              <a:tr h="57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u="none" dirty="0"/>
                        <a:t>품목</a:t>
                      </a:r>
                      <a:r>
                        <a:rPr lang="en-US" altLang="ko-KR" b="0" u="none" dirty="0"/>
                        <a:t>A</a:t>
                      </a:r>
                      <a:endParaRPr lang="ko-KR" altLang="en-US" b="0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55461"/>
                  </a:ext>
                </a:extLst>
              </a:tr>
              <a:tr h="5718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출고 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10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2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수주대상 품목명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3305175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932627" y="1123096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수주대상 입고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82092" y="1771353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일자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92BC93-9605-4633-844E-153902253933}"/>
              </a:ext>
            </a:extLst>
          </p:cNvPr>
          <p:cNvSpPr/>
          <p:nvPr/>
        </p:nvSpPr>
        <p:spPr>
          <a:xfrm>
            <a:off x="3984170" y="270370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FF6417-823A-4BF8-A71E-E0DC4B3F4F82}"/>
              </a:ext>
            </a:extLst>
          </p:cNvPr>
          <p:cNvSpPr/>
          <p:nvPr/>
        </p:nvSpPr>
        <p:spPr>
          <a:xfrm>
            <a:off x="3984170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1B7B139-C8F4-44B1-922C-5161969FDEAD}"/>
              </a:ext>
            </a:extLst>
          </p:cNvPr>
          <p:cNvSpPr/>
          <p:nvPr/>
        </p:nvSpPr>
        <p:spPr>
          <a:xfrm>
            <a:off x="2748908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E49D62-4F41-A691-7AAF-1668F592C9A2}"/>
              </a:ext>
            </a:extLst>
          </p:cNvPr>
          <p:cNvSpPr/>
          <p:nvPr/>
        </p:nvSpPr>
        <p:spPr>
          <a:xfrm>
            <a:off x="2531876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391D269-C689-447B-133B-3F537478FEE1}"/>
              </a:ext>
            </a:extLst>
          </p:cNvPr>
          <p:cNvSpPr/>
          <p:nvPr/>
        </p:nvSpPr>
        <p:spPr>
          <a:xfrm>
            <a:off x="3522207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B397DE-95BB-4E20-BB2E-199CC6CC4C44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수주대상 품목의 품목명 클릭 시 해당 수주대상 품목의 상세정보를 조회할 수 있어야 한다</a:t>
            </a:r>
            <a:r>
              <a:rPr lang="en-US" altLang="ko-KR" dirty="0"/>
              <a:t>. (</a:t>
            </a:r>
            <a:r>
              <a:rPr lang="ko-KR" altLang="en-US" dirty="0" err="1"/>
              <a:t>예빈씨가</a:t>
            </a:r>
            <a:r>
              <a:rPr lang="ko-KR" altLang="en-US" dirty="0"/>
              <a:t> </a:t>
            </a:r>
            <a:r>
              <a:rPr lang="ko-KR" altLang="en-US" dirty="0" err="1"/>
              <a:t>만들어놓은곳으로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3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70AED-16C5-4FC4-B44E-508A5122D066}"/>
              </a:ext>
            </a:extLst>
          </p:cNvPr>
          <p:cNvSpPr/>
          <p:nvPr/>
        </p:nvSpPr>
        <p:spPr>
          <a:xfrm>
            <a:off x="586851" y="655472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수주 이력 조회 페이지</a:t>
            </a:r>
          </a:p>
        </p:txBody>
      </p:sp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811D0D03-8C21-4A62-904F-FDDDF30F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9" y="1709937"/>
            <a:ext cx="198954" cy="19895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68CB59-1866-4F87-B9F7-C464158FD0A1}"/>
              </a:ext>
            </a:extLst>
          </p:cNvPr>
          <p:cNvSpPr/>
          <p:nvPr/>
        </p:nvSpPr>
        <p:spPr>
          <a:xfrm>
            <a:off x="725046" y="1633421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44022F-73C1-45D8-9B8C-A188DA20025C}"/>
              </a:ext>
            </a:extLst>
          </p:cNvPr>
          <p:cNvSpPr/>
          <p:nvPr/>
        </p:nvSpPr>
        <p:spPr>
          <a:xfrm>
            <a:off x="2207004" y="1631674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B9F9EC-2AFB-4263-BAF4-723DE969499E}"/>
              </a:ext>
            </a:extLst>
          </p:cNvPr>
          <p:cNvSpPr/>
          <p:nvPr/>
        </p:nvSpPr>
        <p:spPr>
          <a:xfrm>
            <a:off x="3898130" y="1631674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F613FB24-ABC9-4280-9FE4-BC6D17B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05" y="1713184"/>
            <a:ext cx="198954" cy="198954"/>
          </a:xfrm>
          <a:prstGeom prst="rect">
            <a:avLst/>
          </a:prstGeom>
        </p:spPr>
      </p:pic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A0DDA67F-2F14-4B7C-B6C0-793E383C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25" y="1706440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B71921-0FF7-4955-B40B-1A0259CE70FB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CE65E2-CDF1-4A68-A6E3-B5468303330F}"/>
              </a:ext>
            </a:extLst>
          </p:cNvPr>
          <p:cNvSpPr/>
          <p:nvPr/>
        </p:nvSpPr>
        <p:spPr>
          <a:xfrm>
            <a:off x="10246552" y="1629927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27" name="그래픽 26" descr="다운로드">
            <a:extLst>
              <a:ext uri="{FF2B5EF4-FFF2-40B4-BE49-F238E27FC236}">
                <a16:creationId xmlns:a16="http://schemas.microsoft.com/office/drawing/2014/main" id="{2637DC5C-5530-4833-B9FE-BB3F28E50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3184" y="1668183"/>
            <a:ext cx="275467" cy="27546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FD50D92-C612-4C6A-82EB-A4D0A3F77A18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FACFAD65-1A77-4E4D-ACBE-1166E6E1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2603E2-291A-4D97-9781-32F402370321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69F67C-F426-427E-A719-D3307FC5E3B0}"/>
              </a:ext>
            </a:extLst>
          </p:cNvPr>
          <p:cNvSpPr/>
          <p:nvPr/>
        </p:nvSpPr>
        <p:spPr>
          <a:xfrm>
            <a:off x="5108400" y="1638187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LOT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번호</a:t>
            </a:r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5D642CB0-CE9F-4DEC-A67F-82ADD538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668" y="1714469"/>
            <a:ext cx="198954" cy="198954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E8445DB-A1FD-4D44-B20A-79541E3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987918"/>
              </p:ext>
            </p:extLst>
          </p:nvPr>
        </p:nvGraphicFramePr>
        <p:xfrm>
          <a:off x="671138" y="2151623"/>
          <a:ext cx="10503367" cy="3881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73">
                  <a:extLst>
                    <a:ext uri="{9D8B030D-6E8A-4147-A177-3AD203B41FA5}">
                      <a16:colId xmlns:a16="http://schemas.microsoft.com/office/drawing/2014/main" val="59679340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712381058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264730609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1428691103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2221482959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76005193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3661703957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1482102986"/>
                    </a:ext>
                  </a:extLst>
                </a:gridCol>
                <a:gridCol w="2401983">
                  <a:extLst>
                    <a:ext uri="{9D8B030D-6E8A-4147-A177-3AD203B41FA5}">
                      <a16:colId xmlns:a16="http://schemas.microsoft.com/office/drawing/2014/main" val="4258831057"/>
                    </a:ext>
                  </a:extLst>
                </a:gridCol>
              </a:tblGrid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LOT</a:t>
                      </a:r>
                      <a:r>
                        <a:rPr lang="ko-KR" altLang="en-US" sz="14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18709"/>
                  </a:ext>
                </a:extLst>
              </a:tr>
              <a:tr h="376040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u="sng" dirty="0"/>
                        <a:t>.LOT-yyyyMMdd-001</a:t>
                      </a:r>
                      <a:endParaRPr lang="ko-KR" altLang="en-US" sz="12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AD217000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A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9203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LOT-yyyyMMdd-002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B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9950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sng" dirty="0"/>
                        <a:t>LOT-yyyyMMdd-003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C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172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2388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16911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1773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40C16E-2009-4FAA-979A-939AE8B681B6}"/>
              </a:ext>
            </a:extLst>
          </p:cNvPr>
          <p:cNvSpPr/>
          <p:nvPr/>
        </p:nvSpPr>
        <p:spPr>
          <a:xfrm>
            <a:off x="9994556" y="2665219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F9D3A1-A0A6-4F76-B0DE-BEC77F28AB7D}"/>
              </a:ext>
            </a:extLst>
          </p:cNvPr>
          <p:cNvSpPr/>
          <p:nvPr/>
        </p:nvSpPr>
        <p:spPr>
          <a:xfrm>
            <a:off x="10634813" y="2665219"/>
            <a:ext cx="539697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9004FF-EFA7-4BE4-8A0A-914BA6F7FAE1}"/>
              </a:ext>
            </a:extLst>
          </p:cNvPr>
          <p:cNvSpPr/>
          <p:nvPr/>
        </p:nvSpPr>
        <p:spPr>
          <a:xfrm>
            <a:off x="8846583" y="2665219"/>
            <a:ext cx="1111806" cy="39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428D12-7525-4F9A-B6CE-B64126616B25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D3ECAC-391E-4598-8439-39B0A8BBAB29}"/>
              </a:ext>
            </a:extLst>
          </p:cNvPr>
          <p:cNvSpPr/>
          <p:nvPr/>
        </p:nvSpPr>
        <p:spPr>
          <a:xfrm>
            <a:off x="11264943" y="170731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B63CAD3-CF5F-40E9-A00B-450626CB287E}"/>
              </a:ext>
            </a:extLst>
          </p:cNvPr>
          <p:cNvSpPr/>
          <p:nvPr/>
        </p:nvSpPr>
        <p:spPr>
          <a:xfrm>
            <a:off x="1506672" y="282622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1A3E23-E31A-4A56-BFB6-83AC8FC94B75}"/>
              </a:ext>
            </a:extLst>
          </p:cNvPr>
          <p:cNvSpPr/>
          <p:nvPr/>
        </p:nvSpPr>
        <p:spPr>
          <a:xfrm>
            <a:off x="9301227" y="305752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9B7E61-57FA-24A7-9CF3-85CEF86CF62F}"/>
              </a:ext>
            </a:extLst>
          </p:cNvPr>
          <p:cNvSpPr/>
          <p:nvPr/>
        </p:nvSpPr>
        <p:spPr>
          <a:xfrm>
            <a:off x="4770408" y="2665219"/>
            <a:ext cx="905773" cy="55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79EF06-F99E-7201-1699-7654A9D0433E}"/>
              </a:ext>
            </a:extLst>
          </p:cNvPr>
          <p:cNvSpPr/>
          <p:nvPr/>
        </p:nvSpPr>
        <p:spPr>
          <a:xfrm>
            <a:off x="5767781" y="2676697"/>
            <a:ext cx="978076" cy="55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D8BED3-534C-5DEA-AA54-423D0F8680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141" y="3241259"/>
            <a:ext cx="1905098" cy="2101958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7864DE7E-60A5-3748-76B6-31986EFBB7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2179" y="2789893"/>
            <a:ext cx="244511" cy="244511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26D0B325-B717-19F1-F750-730231D05A85}"/>
              </a:ext>
            </a:extLst>
          </p:cNvPr>
          <p:cNvSpPr/>
          <p:nvPr/>
        </p:nvSpPr>
        <p:spPr>
          <a:xfrm>
            <a:off x="5139199" y="322714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8114F19-93C2-0EBC-2C90-1C060F80A599}"/>
              </a:ext>
            </a:extLst>
          </p:cNvPr>
          <p:cNvSpPr/>
          <p:nvPr/>
        </p:nvSpPr>
        <p:spPr>
          <a:xfrm>
            <a:off x="6517669" y="324213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BEB0A24-FD0F-CA24-F412-F5F7A8A06437}"/>
              </a:ext>
            </a:extLst>
          </p:cNvPr>
          <p:cNvSpPr/>
          <p:nvPr/>
        </p:nvSpPr>
        <p:spPr>
          <a:xfrm>
            <a:off x="10203005" y="306361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1F9FB9B-1B4C-3BD8-8E7F-4D572A614792}"/>
              </a:ext>
            </a:extLst>
          </p:cNvPr>
          <p:cNvSpPr/>
          <p:nvPr/>
        </p:nvSpPr>
        <p:spPr>
          <a:xfrm>
            <a:off x="10810197" y="305752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9727C13-0FE8-01D7-C121-C7144A3B4E16}"/>
              </a:ext>
            </a:extLst>
          </p:cNvPr>
          <p:cNvSpPr/>
          <p:nvPr/>
        </p:nvSpPr>
        <p:spPr>
          <a:xfrm>
            <a:off x="11264943" y="3586992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EA89FB6-7128-28C7-A2FD-385DC77EA458}"/>
              </a:ext>
            </a:extLst>
          </p:cNvPr>
          <p:cNvCxnSpPr/>
          <p:nvPr/>
        </p:nvCxnSpPr>
        <p:spPr>
          <a:xfrm>
            <a:off x="10598646" y="305752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53E9DA-6C08-3765-EAF5-DD89BB6338B0}"/>
              </a:ext>
            </a:extLst>
          </p:cNvPr>
          <p:cNvCxnSpPr/>
          <p:nvPr/>
        </p:nvCxnSpPr>
        <p:spPr>
          <a:xfrm flipH="1" flipV="1">
            <a:off x="10598646" y="305752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1217B5A-D8C7-09A1-F249-25E3F88EFC13}"/>
              </a:ext>
            </a:extLst>
          </p:cNvPr>
          <p:cNvSpPr/>
          <p:nvPr/>
        </p:nvSpPr>
        <p:spPr>
          <a:xfrm>
            <a:off x="9994556" y="3423216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202A04E-1B52-AF09-F9BF-E64083709E1E}"/>
              </a:ext>
            </a:extLst>
          </p:cNvPr>
          <p:cNvSpPr/>
          <p:nvPr/>
        </p:nvSpPr>
        <p:spPr>
          <a:xfrm>
            <a:off x="10634813" y="3423216"/>
            <a:ext cx="539697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E225C9A-5C41-035E-10AA-13EA5436F04C}"/>
              </a:ext>
            </a:extLst>
          </p:cNvPr>
          <p:cNvSpPr/>
          <p:nvPr/>
        </p:nvSpPr>
        <p:spPr>
          <a:xfrm>
            <a:off x="8846583" y="3423216"/>
            <a:ext cx="1111806" cy="39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D11FC87-960F-DFEB-387A-359642B245EC}"/>
              </a:ext>
            </a:extLst>
          </p:cNvPr>
          <p:cNvSpPr/>
          <p:nvPr/>
        </p:nvSpPr>
        <p:spPr>
          <a:xfrm>
            <a:off x="9987197" y="4053297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05CC1E1-FDC4-7DDC-3CA6-11802D429735}"/>
              </a:ext>
            </a:extLst>
          </p:cNvPr>
          <p:cNvSpPr/>
          <p:nvPr/>
        </p:nvSpPr>
        <p:spPr>
          <a:xfrm>
            <a:off x="10627454" y="4053297"/>
            <a:ext cx="539697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61945C2-FADD-6551-BCA3-C830729CEF9C}"/>
              </a:ext>
            </a:extLst>
          </p:cNvPr>
          <p:cNvSpPr/>
          <p:nvPr/>
        </p:nvSpPr>
        <p:spPr>
          <a:xfrm>
            <a:off x="8839224" y="4053297"/>
            <a:ext cx="1111806" cy="39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</a:p>
        </p:txBody>
      </p:sp>
    </p:spTree>
    <p:extLst>
      <p:ext uri="{BB962C8B-B14F-4D97-AF65-F5344CB8AC3E}">
        <p14:creationId xmlns:p14="http://schemas.microsoft.com/office/powerpoint/2010/main" val="35519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10907D-0037-449B-AC11-8003EAE0219C}"/>
              </a:ext>
            </a:extLst>
          </p:cNvPr>
          <p:cNvSpPr/>
          <p:nvPr/>
        </p:nvSpPr>
        <p:spPr>
          <a:xfrm>
            <a:off x="386643" y="1567399"/>
            <a:ext cx="3326615" cy="681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LOT-yyyyMMdd-001</a:t>
            </a:r>
            <a:endParaRPr lang="ko-KR" altLang="en-US" sz="20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BF01B1A-5EE1-4A7B-85D6-1C9D2445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017190"/>
              </p:ext>
            </p:extLst>
          </p:nvPr>
        </p:nvGraphicFramePr>
        <p:xfrm>
          <a:off x="2180315" y="4681551"/>
          <a:ext cx="11600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93">
                  <a:extLst>
                    <a:ext uri="{9D8B030D-6E8A-4147-A177-3AD203B41FA5}">
                      <a16:colId xmlns:a16="http://schemas.microsoft.com/office/drawing/2014/main" val="345553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392433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40787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30230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9955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9C6A831-A764-401D-9139-82D11BB74D68}"/>
              </a:ext>
            </a:extLst>
          </p:cNvPr>
          <p:cNvSpPr/>
          <p:nvPr/>
        </p:nvSpPr>
        <p:spPr>
          <a:xfrm>
            <a:off x="386644" y="580046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공정 진행현황 조회 페이지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1D3EB4-2CF7-4E7F-9277-D4778E9879CC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2943AB-E2AE-48CD-9C00-E5AA4E45D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453018"/>
              </p:ext>
            </p:extLst>
          </p:nvPr>
        </p:nvGraphicFramePr>
        <p:xfrm>
          <a:off x="874711" y="2112460"/>
          <a:ext cx="10292440" cy="2926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55">
                  <a:extLst>
                    <a:ext uri="{9D8B030D-6E8A-4147-A177-3AD203B41FA5}">
                      <a16:colId xmlns:a16="http://schemas.microsoft.com/office/drawing/2014/main" val="404868696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799981233"/>
                    </a:ext>
                  </a:extLst>
                </a:gridCol>
                <a:gridCol w="1399630">
                  <a:extLst>
                    <a:ext uri="{9D8B030D-6E8A-4147-A177-3AD203B41FA5}">
                      <a16:colId xmlns:a16="http://schemas.microsoft.com/office/drawing/2014/main" val="246677376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600746813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54337102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65505088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271385188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016197896"/>
                    </a:ext>
                  </a:extLst>
                </a:gridCol>
              </a:tblGrid>
              <a:tr h="5034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351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2025.8.17</a:t>
                      </a:r>
                    </a:p>
                    <a:p>
                      <a:pPr latinLnBrk="1"/>
                      <a:r>
                        <a:rPr lang="en-US" altLang="ko-KR" sz="1800" dirty="0"/>
                        <a:t>10:00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2025.8.17</a:t>
                      </a:r>
                    </a:p>
                    <a:p>
                      <a:pPr latinLnBrk="1"/>
                      <a:r>
                        <a:rPr lang="en-US" altLang="ko-KR" sz="1800" dirty="0"/>
                        <a:t>11:00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2025.8.17</a:t>
                      </a:r>
                    </a:p>
                    <a:p>
                      <a:pPr latinLnBrk="1"/>
                      <a:r>
                        <a:rPr lang="en-US" altLang="ko-KR" sz="1800" dirty="0"/>
                        <a:t>12:00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735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공정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0.5h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1h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0.2h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0.1h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0.1h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1h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49984"/>
                  </a:ext>
                </a:extLst>
              </a:tr>
              <a:tr h="868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공정 진행현황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진행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대기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3511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B1753733-96B3-439B-9B2C-83A93FA27895}"/>
              </a:ext>
            </a:extLst>
          </p:cNvPr>
          <p:cNvSpPr/>
          <p:nvPr/>
        </p:nvSpPr>
        <p:spPr>
          <a:xfrm flipV="1">
            <a:off x="2760362" y="428173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E2C080E-BBE1-4CFC-9105-A29D94A1A795}"/>
              </a:ext>
            </a:extLst>
          </p:cNvPr>
          <p:cNvSpPr/>
          <p:nvPr/>
        </p:nvSpPr>
        <p:spPr>
          <a:xfrm flipV="1">
            <a:off x="3924095" y="428173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F89B81E-72DB-4B9E-90CC-2859CAAFD623}"/>
              </a:ext>
            </a:extLst>
          </p:cNvPr>
          <p:cNvSpPr/>
          <p:nvPr/>
        </p:nvSpPr>
        <p:spPr>
          <a:xfrm flipV="1">
            <a:off x="5606536" y="427391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DE0C666-A4E2-4C6B-AE07-CF829557C562}"/>
              </a:ext>
            </a:extLst>
          </p:cNvPr>
          <p:cNvSpPr/>
          <p:nvPr/>
        </p:nvSpPr>
        <p:spPr>
          <a:xfrm flipV="1">
            <a:off x="6584289" y="428173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379F58C-B610-4BD3-A1D3-21465FADB5EC}"/>
              </a:ext>
            </a:extLst>
          </p:cNvPr>
          <p:cNvSpPr/>
          <p:nvPr/>
        </p:nvSpPr>
        <p:spPr>
          <a:xfrm flipV="1">
            <a:off x="7864129" y="428173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4C66963-BF41-4F5F-BAFC-C4006D22634A}"/>
              </a:ext>
            </a:extLst>
          </p:cNvPr>
          <p:cNvSpPr/>
          <p:nvPr/>
        </p:nvSpPr>
        <p:spPr>
          <a:xfrm flipV="1">
            <a:off x="9158329" y="4281739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F5486B9-2BC0-44C4-B0EC-FCD5177C397B}"/>
              </a:ext>
            </a:extLst>
          </p:cNvPr>
          <p:cNvSpPr/>
          <p:nvPr/>
        </p:nvSpPr>
        <p:spPr>
          <a:xfrm flipV="1">
            <a:off x="10466316" y="4281739"/>
            <a:ext cx="126336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8E9C99-6BE1-4456-AE0C-C2B6F31C0D25}"/>
              </a:ext>
            </a:extLst>
          </p:cNvPr>
          <p:cNvSpPr/>
          <p:nvPr/>
        </p:nvSpPr>
        <p:spPr>
          <a:xfrm>
            <a:off x="3007780" y="427717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EA98D3-65E8-4F07-B7E7-A2A730DD440F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수주 정보 조회 페이지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C1817B8-3674-42CD-8981-069FE914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992493"/>
              </p:ext>
            </p:extLst>
          </p:nvPr>
        </p:nvGraphicFramePr>
        <p:xfrm>
          <a:off x="717002" y="2116182"/>
          <a:ext cx="10126008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51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2113937137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589115593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1516284208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250489772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LOT</a:t>
                      </a:r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u="none" dirty="0"/>
                        <a:t>.LOT-yyyyMMdd-001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AD217000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A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2025.10.20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LOT-yyyyMMdd-002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B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2025.10.20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u="none" dirty="0"/>
                        <a:t>LOT-yyyyMMdd-003</a:t>
                      </a:r>
                      <a:endParaRPr lang="ko-KR" altLang="en-US" sz="12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C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2025.10.20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8" name="그래픽 67" descr="돋보기">
            <a:extLst>
              <a:ext uri="{FF2B5EF4-FFF2-40B4-BE49-F238E27FC236}">
                <a16:creationId xmlns:a16="http://schemas.microsoft.com/office/drawing/2014/main" id="{1C4D402E-65E1-4EE6-B227-0BB4F798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889" y="1735430"/>
            <a:ext cx="198954" cy="198954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A868D0F-133E-4A6F-BD13-27BEAD66AF1F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거래처명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8B6FC2-D112-4ACB-A6BD-3B0647BEBB90}"/>
              </a:ext>
            </a:extLst>
          </p:cNvPr>
          <p:cNvSpPr/>
          <p:nvPr/>
        </p:nvSpPr>
        <p:spPr>
          <a:xfrm>
            <a:off x="2186324" y="1644638"/>
            <a:ext cx="1410066" cy="3134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82A83E8-ED5E-4F6B-8A43-772E77B0E479}"/>
              </a:ext>
            </a:extLst>
          </p:cNvPr>
          <p:cNvSpPr/>
          <p:nvPr/>
        </p:nvSpPr>
        <p:spPr>
          <a:xfrm>
            <a:off x="3765636" y="1645562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72" name="그래픽 71" descr="돋보기">
            <a:extLst>
              <a:ext uri="{FF2B5EF4-FFF2-40B4-BE49-F238E27FC236}">
                <a16:creationId xmlns:a16="http://schemas.microsoft.com/office/drawing/2014/main" id="{51624B0D-DA80-48ED-AB18-19E3073A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149" y="1726148"/>
            <a:ext cx="198954" cy="198954"/>
          </a:xfrm>
          <a:prstGeom prst="rect">
            <a:avLst/>
          </a:prstGeom>
        </p:spPr>
      </p:pic>
      <p:pic>
        <p:nvPicPr>
          <p:cNvPr id="73" name="그래픽 72" descr="돋보기">
            <a:extLst>
              <a:ext uri="{FF2B5EF4-FFF2-40B4-BE49-F238E27FC236}">
                <a16:creationId xmlns:a16="http://schemas.microsoft.com/office/drawing/2014/main" id="{E4023825-5451-4A9B-8F95-D16EE3AA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1812" y="1734797"/>
            <a:ext cx="198954" cy="198954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EBCD708-D9C4-407A-B010-435B0D049A12}"/>
              </a:ext>
            </a:extLst>
          </p:cNvPr>
          <p:cNvSpPr/>
          <p:nvPr/>
        </p:nvSpPr>
        <p:spPr>
          <a:xfrm>
            <a:off x="8251356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204577C-E5A1-449C-A4A2-4FC5CA5EFE9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76" name="그래픽 75" descr="다운로드">
            <a:extLst>
              <a:ext uri="{FF2B5EF4-FFF2-40B4-BE49-F238E27FC236}">
                <a16:creationId xmlns:a16="http://schemas.microsoft.com/office/drawing/2014/main" id="{C17C28F0-FEAE-4613-A5C7-E468B7FF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313FF-EDED-4978-B431-001570F92DC6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86B980-7CC8-4318-BC30-20655B263BBD}"/>
              </a:ext>
            </a:extLst>
          </p:cNvPr>
          <p:cNvSpPr/>
          <p:nvPr/>
        </p:nvSpPr>
        <p:spPr>
          <a:xfrm>
            <a:off x="5050262" y="1643982"/>
            <a:ext cx="1369356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LOT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번호 </a:t>
            </a:r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C5CF79BC-0B50-4880-B9CC-8175658D4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3511" y="1725913"/>
            <a:ext cx="198954" cy="19895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804F411-895F-4430-A07A-819D7578AF47}"/>
              </a:ext>
            </a:extLst>
          </p:cNvPr>
          <p:cNvSpPr/>
          <p:nvPr/>
        </p:nvSpPr>
        <p:spPr>
          <a:xfrm>
            <a:off x="6650809" y="1643996"/>
            <a:ext cx="1341228" cy="3519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1025A6C2-F624-41F7-8777-E6AFCF7E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9086" y="1728872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5C44C8-CE20-47AC-9F9B-2930F97750D3}"/>
              </a:ext>
            </a:extLst>
          </p:cNvPr>
          <p:cNvSpPr/>
          <p:nvPr/>
        </p:nvSpPr>
        <p:spPr>
          <a:xfrm>
            <a:off x="9592584" y="2605982"/>
            <a:ext cx="1204571" cy="380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출고 등록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681D7D-5BD5-49E2-A6FA-4D3E0FC1E3EA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D08A60-316B-44CD-B929-8519770C0E61}"/>
              </a:ext>
            </a:extLst>
          </p:cNvPr>
          <p:cNvSpPr/>
          <p:nvPr/>
        </p:nvSpPr>
        <p:spPr>
          <a:xfrm>
            <a:off x="10897420" y="17093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10D5A5-6CC9-4EF6-B80F-F3FB09029F97}"/>
              </a:ext>
            </a:extLst>
          </p:cNvPr>
          <p:cNvSpPr/>
          <p:nvPr/>
        </p:nvSpPr>
        <p:spPr>
          <a:xfrm>
            <a:off x="10843010" y="271036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5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수주 대상 품목명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3305173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323712" y="117679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입고된 수주대상 출고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82092" y="1771353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일자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B04894-BF50-4587-B64A-8A8973A5A1D1}"/>
              </a:ext>
            </a:extLst>
          </p:cNvPr>
          <p:cNvSpPr/>
          <p:nvPr/>
        </p:nvSpPr>
        <p:spPr>
          <a:xfrm>
            <a:off x="3984170" y="270370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D1B731-4DC4-4A7F-A5D3-FE2337EF7B86}"/>
              </a:ext>
            </a:extLst>
          </p:cNvPr>
          <p:cNvSpPr/>
          <p:nvPr/>
        </p:nvSpPr>
        <p:spPr>
          <a:xfrm>
            <a:off x="3984170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49AD844-EE8B-2356-2B5F-75F9EBBBE02F}"/>
              </a:ext>
            </a:extLst>
          </p:cNvPr>
          <p:cNvSpPr/>
          <p:nvPr/>
        </p:nvSpPr>
        <p:spPr>
          <a:xfrm>
            <a:off x="2748908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F9D0BC-B051-26CB-AFFF-259F97D4CB46}"/>
              </a:ext>
            </a:extLst>
          </p:cNvPr>
          <p:cNvSpPr/>
          <p:nvPr/>
        </p:nvSpPr>
        <p:spPr>
          <a:xfrm>
            <a:off x="2531876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27530B9-FCD2-2BAA-3C6E-9C4AB13BA722}"/>
              </a:ext>
            </a:extLst>
          </p:cNvPr>
          <p:cNvSpPr/>
          <p:nvPr/>
        </p:nvSpPr>
        <p:spPr>
          <a:xfrm>
            <a:off x="3522207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4EC0-E3B3-4ECD-A1C2-595293CA0710}"/>
              </a:ext>
            </a:extLst>
          </p:cNvPr>
          <p:cNvSpPr/>
          <p:nvPr/>
        </p:nvSpPr>
        <p:spPr>
          <a:xfrm>
            <a:off x="586852" y="655472"/>
            <a:ext cx="3856561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출고 처리된 수주대상 이력 조회</a:t>
            </a:r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C789-3DC9-4EF2-A0D6-D7E7F174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962124"/>
              </p:ext>
            </p:extLst>
          </p:nvPr>
        </p:nvGraphicFramePr>
        <p:xfrm>
          <a:off x="716999" y="2116182"/>
          <a:ext cx="10126011" cy="379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4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223590355"/>
                    </a:ext>
                  </a:extLst>
                </a:gridCol>
                <a:gridCol w="707880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770447">
                  <a:extLst>
                    <a:ext uri="{9D8B030D-6E8A-4147-A177-3AD203B41FA5}">
                      <a16:colId xmlns:a16="http://schemas.microsoft.com/office/drawing/2014/main" val="168244114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RW-20251020-001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AD217000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A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RW-20251020-002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AD217002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B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RW-20251020-003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AD217005</a:t>
                      </a:r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u="none" dirty="0"/>
                        <a:t>품목</a:t>
                      </a:r>
                      <a:r>
                        <a:rPr lang="en-US" altLang="ko-KR" u="none" dirty="0"/>
                        <a:t>C</a:t>
                      </a:r>
                      <a:endParaRPr lang="ko-KR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조선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180A5-30FE-4A7F-BD25-FB7DBC8B1E87}"/>
              </a:ext>
            </a:extLst>
          </p:cNvPr>
          <p:cNvSpPr/>
          <p:nvPr/>
        </p:nvSpPr>
        <p:spPr>
          <a:xfrm>
            <a:off x="2168846" y="163319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E86B98-F7D0-45D7-8681-4D238DC7D466}"/>
              </a:ext>
            </a:extLst>
          </p:cNvPr>
          <p:cNvSpPr/>
          <p:nvPr/>
        </p:nvSpPr>
        <p:spPr>
          <a:xfrm>
            <a:off x="3859972" y="163319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351ECDAD-38DE-4D68-A837-60E80F1D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247" y="171470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801F62C9-0AD6-4519-9489-D7D41DED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067" y="170795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69BCD0-A503-4C4A-8530-BC36B85E6504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02A1BD-5B75-48BD-8D61-59B630032A3D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0F98412E-FE8E-47F2-BC1C-38D20ECB3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D7E6237C-42B4-4F99-B9A4-30FC4754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443" y="1709706"/>
            <a:ext cx="198954" cy="19895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FA7D08-4674-43FF-8E1B-869D6C129A9A}"/>
              </a:ext>
            </a:extLst>
          </p:cNvPr>
          <p:cNvSpPr/>
          <p:nvPr/>
        </p:nvSpPr>
        <p:spPr>
          <a:xfrm>
            <a:off x="696480" y="163319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CBB7AF-88D1-4D08-8908-2C8F18FA9B2C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423D8189-3C7A-4769-A2EE-B0B61096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6B0FC1-3856-45AD-8EBE-7CB0B69E54BD}"/>
              </a:ext>
            </a:extLst>
          </p:cNvPr>
          <p:cNvSpPr/>
          <p:nvPr/>
        </p:nvSpPr>
        <p:spPr>
          <a:xfrm>
            <a:off x="9915056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A6ACCF-AA73-49AB-8A6D-3D8F3BF2072E}"/>
              </a:ext>
            </a:extLst>
          </p:cNvPr>
          <p:cNvSpPr/>
          <p:nvPr/>
        </p:nvSpPr>
        <p:spPr>
          <a:xfrm>
            <a:off x="10386459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282610-C287-45BE-BB74-76106A41CA0B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F2AC04C-A96D-4AAB-A267-E594EB1FF200}"/>
              </a:ext>
            </a:extLst>
          </p:cNvPr>
          <p:cNvSpPr/>
          <p:nvPr/>
        </p:nvSpPr>
        <p:spPr>
          <a:xfrm>
            <a:off x="5089321" y="1626682"/>
            <a:ext cx="1255235" cy="369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출고번호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EF58C7B2-2845-4ADC-8504-587A033A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5861" y="1717253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8BB213-6555-4CD8-A20E-DA5BCEA6E503}"/>
              </a:ext>
            </a:extLst>
          </p:cNvPr>
          <p:cNvSpPr/>
          <p:nvPr/>
        </p:nvSpPr>
        <p:spPr>
          <a:xfrm>
            <a:off x="9042135" y="2669897"/>
            <a:ext cx="860319" cy="281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출하증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01A71B-C3D0-402E-B9B5-235A518EDE52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43DBD3-B4AC-4943-B5F2-61B683351855}"/>
              </a:ext>
            </a:extLst>
          </p:cNvPr>
          <p:cNvSpPr/>
          <p:nvPr/>
        </p:nvSpPr>
        <p:spPr>
          <a:xfrm>
            <a:off x="10878042" y="168925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6A6F103-0A5A-47B4-8028-D195017FD345}"/>
              </a:ext>
            </a:extLst>
          </p:cNvPr>
          <p:cNvSpPr/>
          <p:nvPr/>
        </p:nvSpPr>
        <p:spPr>
          <a:xfrm>
            <a:off x="9378879" y="245171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AACFEE-C3F1-4268-B6EF-9D8AA8EE37E9}"/>
              </a:ext>
            </a:extLst>
          </p:cNvPr>
          <p:cNvSpPr/>
          <p:nvPr/>
        </p:nvSpPr>
        <p:spPr>
          <a:xfrm>
            <a:off x="10039010" y="250137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6FA26C-88D4-4B9D-A878-8A9888C98FE7}"/>
              </a:ext>
            </a:extLst>
          </p:cNvPr>
          <p:cNvSpPr/>
          <p:nvPr/>
        </p:nvSpPr>
        <p:spPr>
          <a:xfrm>
            <a:off x="10552226" y="250490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B5BCE2-9CB0-8FC5-6609-025DC756C2E3}"/>
              </a:ext>
            </a:extLst>
          </p:cNvPr>
          <p:cNvSpPr/>
          <p:nvPr/>
        </p:nvSpPr>
        <p:spPr>
          <a:xfrm>
            <a:off x="5847997" y="2607213"/>
            <a:ext cx="1221839" cy="429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2BF191-A1CB-AB1D-27FC-2BEE55B7AD24}"/>
              </a:ext>
            </a:extLst>
          </p:cNvPr>
          <p:cNvSpPr/>
          <p:nvPr/>
        </p:nvSpPr>
        <p:spPr>
          <a:xfrm>
            <a:off x="7099619" y="2594012"/>
            <a:ext cx="1281403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2025.10.22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9DE5E1-DBD9-E664-23FC-C11E74CE7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6249" y="3026535"/>
            <a:ext cx="1905098" cy="2101958"/>
          </a:xfrm>
          <a:prstGeom prst="rect">
            <a:avLst/>
          </a:prstGeom>
        </p:spPr>
      </p:pic>
      <p:pic>
        <p:nvPicPr>
          <p:cNvPr id="7" name="그래픽 6" descr="월 단위 달력">
            <a:extLst>
              <a:ext uri="{FF2B5EF4-FFF2-40B4-BE49-F238E27FC236}">
                <a16:creationId xmlns:a16="http://schemas.microsoft.com/office/drawing/2014/main" id="{C56FC167-F76E-3D3A-D669-FD2D889A2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02469" y="2690699"/>
            <a:ext cx="244511" cy="244511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CA062394-DD8E-7F95-D272-9CD4D54C444E}"/>
              </a:ext>
            </a:extLst>
          </p:cNvPr>
          <p:cNvSpPr/>
          <p:nvPr/>
        </p:nvSpPr>
        <p:spPr>
          <a:xfrm>
            <a:off x="6703568" y="270971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FED16CD-EE0B-60C7-1146-D53834BEA620}"/>
              </a:ext>
            </a:extLst>
          </p:cNvPr>
          <p:cNvSpPr/>
          <p:nvPr/>
        </p:nvSpPr>
        <p:spPr>
          <a:xfrm>
            <a:off x="8029552" y="270350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D74D848-6579-E476-3DB0-CEE16FCDCA93}"/>
              </a:ext>
            </a:extLst>
          </p:cNvPr>
          <p:cNvSpPr/>
          <p:nvPr/>
        </p:nvSpPr>
        <p:spPr>
          <a:xfrm>
            <a:off x="10878042" y="3674762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AC72AC6-7459-3997-F0BB-362C6A81D2F0}"/>
              </a:ext>
            </a:extLst>
          </p:cNvPr>
          <p:cNvCxnSpPr/>
          <p:nvPr/>
        </p:nvCxnSpPr>
        <p:spPr>
          <a:xfrm>
            <a:off x="10211745" y="314529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D93767C-2DDA-9434-D786-850ED723884B}"/>
              </a:ext>
            </a:extLst>
          </p:cNvPr>
          <p:cNvCxnSpPr/>
          <p:nvPr/>
        </p:nvCxnSpPr>
        <p:spPr>
          <a:xfrm flipH="1" flipV="1">
            <a:off x="10211745" y="314529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314A13D-40B4-E0ED-7144-6544F0D5DCEB}"/>
              </a:ext>
            </a:extLst>
          </p:cNvPr>
          <p:cNvSpPr/>
          <p:nvPr/>
        </p:nvSpPr>
        <p:spPr>
          <a:xfrm>
            <a:off x="9932075" y="363872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D340C28-3CA1-D54F-AE13-C0D79AC24D8C}"/>
              </a:ext>
            </a:extLst>
          </p:cNvPr>
          <p:cNvSpPr/>
          <p:nvPr/>
        </p:nvSpPr>
        <p:spPr>
          <a:xfrm>
            <a:off x="10403478" y="363872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27F8FDF-3D9E-85F8-D019-EEB18179B36E}"/>
              </a:ext>
            </a:extLst>
          </p:cNvPr>
          <p:cNvSpPr/>
          <p:nvPr/>
        </p:nvSpPr>
        <p:spPr>
          <a:xfrm>
            <a:off x="9059154" y="3589421"/>
            <a:ext cx="860319" cy="281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출하증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076E606-4AD2-7E21-55C2-CDD17E7FFB74}"/>
              </a:ext>
            </a:extLst>
          </p:cNvPr>
          <p:cNvSpPr/>
          <p:nvPr/>
        </p:nvSpPr>
        <p:spPr>
          <a:xfrm>
            <a:off x="9932075" y="316626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842E8F-BFDF-62FA-3AEA-7BC54BF091E2}"/>
              </a:ext>
            </a:extLst>
          </p:cNvPr>
          <p:cNvSpPr/>
          <p:nvPr/>
        </p:nvSpPr>
        <p:spPr>
          <a:xfrm>
            <a:off x="10403478" y="316626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1A245E2-866D-081E-9EC1-DAEB75B28139}"/>
              </a:ext>
            </a:extLst>
          </p:cNvPr>
          <p:cNvSpPr/>
          <p:nvPr/>
        </p:nvSpPr>
        <p:spPr>
          <a:xfrm>
            <a:off x="9059154" y="3116955"/>
            <a:ext cx="860319" cy="281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출하증</a:t>
            </a:r>
          </a:p>
        </p:txBody>
      </p:sp>
    </p:spTree>
    <p:extLst>
      <p:ext uri="{BB962C8B-B14F-4D97-AF65-F5344CB8AC3E}">
        <p14:creationId xmlns:p14="http://schemas.microsoft.com/office/powerpoint/2010/main" val="36251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0" y="620595"/>
            <a:ext cx="3029386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작업지시서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0052"/>
            <a:ext cx="105621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359190-AFA6-441A-8CD9-CC057342250E}"/>
              </a:ext>
            </a:extLst>
          </p:cNvPr>
          <p:cNvSpPr/>
          <p:nvPr/>
        </p:nvSpPr>
        <p:spPr>
          <a:xfrm>
            <a:off x="855929" y="4172704"/>
            <a:ext cx="2451814" cy="237048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 대표 사진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C459013-4127-433C-ACC5-4EFCDE84D100}"/>
              </a:ext>
            </a:extLst>
          </p:cNvPr>
          <p:cNvSpPr/>
          <p:nvPr/>
        </p:nvSpPr>
        <p:spPr>
          <a:xfrm>
            <a:off x="943392" y="3563062"/>
            <a:ext cx="2364351" cy="4602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LOT</a:t>
            </a:r>
            <a:r>
              <a:rPr lang="ko-KR" altLang="en-US" dirty="0"/>
              <a:t> 번호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12FFBE-B656-4A0E-8978-CFB5114AA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151856"/>
              </p:ext>
            </p:extLst>
          </p:nvPr>
        </p:nvGraphicFramePr>
        <p:xfrm>
          <a:off x="943392" y="1629963"/>
          <a:ext cx="10115128" cy="184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391">
                  <a:extLst>
                    <a:ext uri="{9D8B030D-6E8A-4147-A177-3AD203B41FA5}">
                      <a16:colId xmlns:a16="http://schemas.microsoft.com/office/drawing/2014/main" val="3643003596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2803670904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866423827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3504629430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3934948328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1258318483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2479193674"/>
                    </a:ext>
                  </a:extLst>
                </a:gridCol>
                <a:gridCol w="1264391">
                  <a:extLst>
                    <a:ext uri="{9D8B030D-6E8A-4147-A177-3AD203B41FA5}">
                      <a16:colId xmlns:a16="http://schemas.microsoft.com/office/drawing/2014/main" val="3768190408"/>
                    </a:ext>
                  </a:extLst>
                </a:gridCol>
              </a:tblGrid>
              <a:tr h="649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 단가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49000"/>
                  </a:ext>
                </a:extLst>
              </a:tr>
              <a:tr h="1198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AD217000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u="none" dirty="0"/>
                        <a:t>품목</a:t>
                      </a:r>
                      <a:r>
                        <a:rPr lang="en-US" altLang="ko-KR" sz="1600" u="none" dirty="0"/>
                        <a:t>A</a:t>
                      </a:r>
                      <a:endParaRPr lang="ko-KR" alt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100,000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흰색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49451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E0A4093-F0E7-436E-A26F-72ED46BFEC5C}"/>
              </a:ext>
            </a:extLst>
          </p:cNvPr>
          <p:cNvSpPr/>
          <p:nvPr/>
        </p:nvSpPr>
        <p:spPr>
          <a:xfrm>
            <a:off x="9586953" y="1018915"/>
            <a:ext cx="1471567" cy="351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CBF6938-F4A5-B880-C69E-D5D6B613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56975"/>
              </p:ext>
            </p:extLst>
          </p:nvPr>
        </p:nvGraphicFramePr>
        <p:xfrm>
          <a:off x="3394016" y="3540090"/>
          <a:ext cx="76645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126">
                  <a:extLst>
                    <a:ext uri="{9D8B030D-6E8A-4147-A177-3AD203B41FA5}">
                      <a16:colId xmlns:a16="http://schemas.microsoft.com/office/drawing/2014/main" val="1851976695"/>
                    </a:ext>
                  </a:extLst>
                </a:gridCol>
                <a:gridCol w="1916126">
                  <a:extLst>
                    <a:ext uri="{9D8B030D-6E8A-4147-A177-3AD203B41FA5}">
                      <a16:colId xmlns:a16="http://schemas.microsoft.com/office/drawing/2014/main" val="1115281591"/>
                    </a:ext>
                  </a:extLst>
                </a:gridCol>
                <a:gridCol w="1916126">
                  <a:extLst>
                    <a:ext uri="{9D8B030D-6E8A-4147-A177-3AD203B41FA5}">
                      <a16:colId xmlns:a16="http://schemas.microsoft.com/office/drawing/2014/main" val="556734727"/>
                    </a:ext>
                  </a:extLst>
                </a:gridCol>
                <a:gridCol w="1916126">
                  <a:extLst>
                    <a:ext uri="{9D8B030D-6E8A-4147-A177-3AD203B41FA5}">
                      <a16:colId xmlns:a16="http://schemas.microsoft.com/office/drawing/2014/main" val="3994146896"/>
                    </a:ext>
                  </a:extLst>
                </a:gridCol>
              </a:tblGrid>
              <a:tr h="262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공정명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60485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입고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수입검사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96642"/>
                  </a:ext>
                </a:extLst>
              </a:tr>
              <a:tr h="20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이물질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24268"/>
                  </a:ext>
                </a:extLst>
              </a:tr>
              <a:tr h="2049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마스킹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974570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Loading/</a:t>
                      </a:r>
                      <a:r>
                        <a:rPr lang="ko-KR" altLang="en-US" dirty="0"/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18082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895996"/>
                  </a:ext>
                </a:extLst>
              </a:tr>
              <a:tr h="22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마스킹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0.2h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816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9246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C8496266-565B-D4B4-A69C-6CEBAC29D5D0}"/>
              </a:ext>
            </a:extLst>
          </p:cNvPr>
          <p:cNvSpPr/>
          <p:nvPr/>
        </p:nvSpPr>
        <p:spPr>
          <a:xfrm>
            <a:off x="10661610" y="107669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442</Words>
  <Application>Microsoft Office PowerPoint</Application>
  <PresentationFormat>와이드스크린</PresentationFormat>
  <Paragraphs>303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 정</dc:creator>
  <cp:lastModifiedBy>해성 정</cp:lastModifiedBy>
  <cp:revision>41</cp:revision>
  <dcterms:created xsi:type="dcterms:W3CDTF">2025-10-02T06:37:29Z</dcterms:created>
  <dcterms:modified xsi:type="dcterms:W3CDTF">2025-10-10T08:21:40Z</dcterms:modified>
</cp:coreProperties>
</file>