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B89D-F39D-9416-0058-7D674C9EC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E6E86CCB-11AD-F79C-CD21-49A66239C2C3}"/>
              </a:ext>
            </a:extLst>
          </p:cNvPr>
          <p:cNvSpPr/>
          <p:nvPr/>
        </p:nvSpPr>
        <p:spPr>
          <a:xfrm>
            <a:off x="1521742" y="4417437"/>
            <a:ext cx="9134434" cy="791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11AD47-5B94-2F7A-1268-007E15CC79E5}"/>
              </a:ext>
            </a:extLst>
          </p:cNvPr>
          <p:cNvSpPr/>
          <p:nvPr/>
        </p:nvSpPr>
        <p:spPr>
          <a:xfrm>
            <a:off x="1530597" y="819113"/>
            <a:ext cx="1404495" cy="3753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일도테크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7506F4-5997-39C4-935E-E001DB40427C}"/>
              </a:ext>
            </a:extLst>
          </p:cNvPr>
          <p:cNvSpPr/>
          <p:nvPr/>
        </p:nvSpPr>
        <p:spPr>
          <a:xfrm>
            <a:off x="4057195" y="828086"/>
            <a:ext cx="125689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스프링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2B00CB-55D3-816D-42FE-2EE125786ADA}"/>
              </a:ext>
            </a:extLst>
          </p:cNvPr>
          <p:cNvSpPr/>
          <p:nvPr/>
        </p:nvSpPr>
        <p:spPr>
          <a:xfrm>
            <a:off x="6654234" y="796522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AD-217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BC62DBE-4AC2-D67A-7CF1-1BB0212F0FB6}"/>
              </a:ext>
            </a:extLst>
          </p:cNvPr>
          <p:cNvSpPr/>
          <p:nvPr/>
        </p:nvSpPr>
        <p:spPr>
          <a:xfrm>
            <a:off x="1547353" y="1380174"/>
            <a:ext cx="139328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Gold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B78D97D-3331-7A5B-02D9-F462B0DD54AE}"/>
              </a:ext>
            </a:extLst>
          </p:cNvPr>
          <p:cNvSpPr/>
          <p:nvPr/>
        </p:nvSpPr>
        <p:spPr>
          <a:xfrm>
            <a:off x="9511513" y="1413283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방산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8FD0C32-DE74-CEA6-EF53-C95E9F94AFAE}"/>
              </a:ext>
            </a:extLst>
          </p:cNvPr>
          <p:cNvSpPr/>
          <p:nvPr/>
        </p:nvSpPr>
        <p:spPr>
          <a:xfrm>
            <a:off x="9500099" y="799274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19000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E43B12-69B3-0F1F-D31A-AC6D05063CAB}"/>
              </a:ext>
            </a:extLst>
          </p:cNvPr>
          <p:cNvSpPr/>
          <p:nvPr/>
        </p:nvSpPr>
        <p:spPr>
          <a:xfrm>
            <a:off x="4039662" y="1367505"/>
            <a:ext cx="125689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액체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0A49B1-2D35-D496-DC62-FC779201DC27}"/>
              </a:ext>
            </a:extLst>
          </p:cNvPr>
          <p:cNvSpPr/>
          <p:nvPr/>
        </p:nvSpPr>
        <p:spPr>
          <a:xfrm>
            <a:off x="6657817" y="1355228"/>
            <a:ext cx="1151439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비고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CAD7F41-E5A9-C937-0DA0-119D2ECC12EE}"/>
              </a:ext>
            </a:extLst>
          </p:cNvPr>
          <p:cNvSpPr/>
          <p:nvPr/>
        </p:nvSpPr>
        <p:spPr>
          <a:xfrm>
            <a:off x="1506017" y="5473810"/>
            <a:ext cx="9150157" cy="8130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 선택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FEE4B1-8489-6160-F8F2-56EE4337C29F}"/>
              </a:ext>
            </a:extLst>
          </p:cNvPr>
          <p:cNvSpPr txBox="1"/>
          <p:nvPr/>
        </p:nvSpPr>
        <p:spPr>
          <a:xfrm>
            <a:off x="1122337" y="6452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수주 대상 품목 상세정보 조회 페이지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DE356F-A700-E4A3-9BA2-6A6F402DC228}"/>
              </a:ext>
            </a:extLst>
          </p:cNvPr>
          <p:cNvCxnSpPr>
            <a:cxnSpLocks/>
          </p:cNvCxnSpPr>
          <p:nvPr/>
        </p:nvCxnSpPr>
        <p:spPr>
          <a:xfrm>
            <a:off x="514748" y="547230"/>
            <a:ext cx="10781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23CC3E-573F-ABED-229A-ACDE6236407B}"/>
              </a:ext>
            </a:extLst>
          </p:cNvPr>
          <p:cNvSpPr/>
          <p:nvPr/>
        </p:nvSpPr>
        <p:spPr>
          <a:xfrm>
            <a:off x="1483444" y="2790885"/>
            <a:ext cx="9134434" cy="118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25" name="그래픽 24" descr="이미지">
            <a:extLst>
              <a:ext uri="{FF2B5EF4-FFF2-40B4-BE49-F238E27FC236}">
                <a16:creationId xmlns:a16="http://schemas.microsoft.com/office/drawing/2014/main" id="{3BD33470-117D-EB54-6716-69FAE989B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5500" y="5841239"/>
            <a:ext cx="445394" cy="349675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20F5E94-D64A-CCB6-FC70-C8AED9C2C9FC}"/>
              </a:ext>
            </a:extLst>
          </p:cNvPr>
          <p:cNvSpPr/>
          <p:nvPr/>
        </p:nvSpPr>
        <p:spPr>
          <a:xfrm>
            <a:off x="543895" y="795990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거래처명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591A024-EB82-7D12-23CA-FA3A062C6092}"/>
              </a:ext>
            </a:extLst>
          </p:cNvPr>
          <p:cNvSpPr/>
          <p:nvPr/>
        </p:nvSpPr>
        <p:spPr>
          <a:xfrm>
            <a:off x="2959176" y="805984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6D59F7E-597F-42B8-103D-B3F5436683BC}"/>
              </a:ext>
            </a:extLst>
          </p:cNvPr>
          <p:cNvSpPr/>
          <p:nvPr/>
        </p:nvSpPr>
        <p:spPr>
          <a:xfrm>
            <a:off x="5544572" y="792860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2EDBBFB-3EEC-B3C2-5DE3-F543AA20822A}"/>
              </a:ext>
            </a:extLst>
          </p:cNvPr>
          <p:cNvSpPr/>
          <p:nvPr/>
        </p:nvSpPr>
        <p:spPr>
          <a:xfrm>
            <a:off x="8266866" y="826464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 단가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727C13-6B32-E072-6009-8372144990D0}"/>
              </a:ext>
            </a:extLst>
          </p:cNvPr>
          <p:cNvSpPr/>
          <p:nvPr/>
        </p:nvSpPr>
        <p:spPr>
          <a:xfrm>
            <a:off x="580756" y="1335731"/>
            <a:ext cx="694218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5C29EF-5951-ACC3-B530-C2342ED5EA11}"/>
              </a:ext>
            </a:extLst>
          </p:cNvPr>
          <p:cNvSpPr/>
          <p:nvPr/>
        </p:nvSpPr>
        <p:spPr>
          <a:xfrm>
            <a:off x="3047393" y="1329238"/>
            <a:ext cx="97909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도장 방식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F8CFE73-CF14-90C9-4610-B2035A6CDE34}"/>
              </a:ext>
            </a:extLst>
          </p:cNvPr>
          <p:cNvSpPr/>
          <p:nvPr/>
        </p:nvSpPr>
        <p:spPr>
          <a:xfrm>
            <a:off x="5502180" y="1343704"/>
            <a:ext cx="786252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64122C-1615-76F7-4943-DD0BB5F6FC26}"/>
              </a:ext>
            </a:extLst>
          </p:cNvPr>
          <p:cNvSpPr/>
          <p:nvPr/>
        </p:nvSpPr>
        <p:spPr>
          <a:xfrm>
            <a:off x="8216513" y="1298957"/>
            <a:ext cx="779196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D89CC99-D79E-A994-C712-19F0666CD755}"/>
              </a:ext>
            </a:extLst>
          </p:cNvPr>
          <p:cNvSpPr/>
          <p:nvPr/>
        </p:nvSpPr>
        <p:spPr>
          <a:xfrm>
            <a:off x="1483144" y="2454890"/>
            <a:ext cx="1164611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라우팅 정보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3DB8E6AB-55BD-5F21-2029-1A3AC65AF85F}"/>
              </a:ext>
            </a:extLst>
          </p:cNvPr>
          <p:cNvSpPr/>
          <p:nvPr/>
        </p:nvSpPr>
        <p:spPr>
          <a:xfrm>
            <a:off x="2760007" y="963936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병합 3">
            <a:extLst>
              <a:ext uri="{FF2B5EF4-FFF2-40B4-BE49-F238E27FC236}">
                <a16:creationId xmlns:a16="http://schemas.microsoft.com/office/drawing/2014/main" id="{5C43DCC0-985B-E000-2900-E448E79F903D}"/>
              </a:ext>
            </a:extLst>
          </p:cNvPr>
          <p:cNvSpPr/>
          <p:nvPr/>
        </p:nvSpPr>
        <p:spPr>
          <a:xfrm>
            <a:off x="10461924" y="1548773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496E42-8A4A-F8FD-EEA1-87A872011E3E}"/>
              </a:ext>
            </a:extLst>
          </p:cNvPr>
          <p:cNvSpPr/>
          <p:nvPr/>
        </p:nvSpPr>
        <p:spPr>
          <a:xfrm>
            <a:off x="9511513" y="1787668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방산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648D9D-648E-2A52-EC1B-8E21AE69DBEA}"/>
              </a:ext>
            </a:extLst>
          </p:cNvPr>
          <p:cNvSpPr/>
          <p:nvPr/>
        </p:nvSpPr>
        <p:spPr>
          <a:xfrm>
            <a:off x="9511512" y="2018210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일반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C8B273-1FE9-E69C-0DA7-6A4B45294EDC}"/>
              </a:ext>
            </a:extLst>
          </p:cNvPr>
          <p:cNvSpPr/>
          <p:nvPr/>
        </p:nvSpPr>
        <p:spPr>
          <a:xfrm>
            <a:off x="9511511" y="2236081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자동차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3BC7DC-9CD8-D8AE-AE89-C5E802CCFD5B}"/>
              </a:ext>
            </a:extLst>
          </p:cNvPr>
          <p:cNvSpPr/>
          <p:nvPr/>
        </p:nvSpPr>
        <p:spPr>
          <a:xfrm>
            <a:off x="9511511" y="2440660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조선</a:t>
            </a: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B4DFE559-610B-A708-C6B8-AFFD30F33568}"/>
              </a:ext>
            </a:extLst>
          </p:cNvPr>
          <p:cNvSpPr/>
          <p:nvPr/>
        </p:nvSpPr>
        <p:spPr>
          <a:xfrm>
            <a:off x="1551277" y="635260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1</a:t>
            </a:r>
            <a:endParaRPr lang="ko-KR" altLang="en-US" sz="1300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F8C4F54E-39E3-F87A-F97E-539BB6DDF8AC}"/>
              </a:ext>
            </a:extLst>
          </p:cNvPr>
          <p:cNvSpPr/>
          <p:nvPr/>
        </p:nvSpPr>
        <p:spPr>
          <a:xfrm>
            <a:off x="3998844" y="633435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2</a:t>
            </a:r>
            <a:endParaRPr lang="ko-KR" altLang="en-US" sz="1300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8FA0A879-AE11-010F-BBFC-FEE83DF7E8C7}"/>
              </a:ext>
            </a:extLst>
          </p:cNvPr>
          <p:cNvSpPr/>
          <p:nvPr/>
        </p:nvSpPr>
        <p:spPr>
          <a:xfrm>
            <a:off x="6625549" y="599624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3</a:t>
            </a:r>
            <a:endParaRPr lang="ko-KR" altLang="en-US" sz="1300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19C4F823-4E8C-1906-B777-4CF521703EC8}"/>
              </a:ext>
            </a:extLst>
          </p:cNvPr>
          <p:cNvSpPr/>
          <p:nvPr/>
        </p:nvSpPr>
        <p:spPr>
          <a:xfrm>
            <a:off x="9500099" y="595962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4</a:t>
            </a:r>
            <a:endParaRPr lang="ko-KR" altLang="en-US" sz="1300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F65B794B-DE09-928C-614C-6F8D872430DD}"/>
              </a:ext>
            </a:extLst>
          </p:cNvPr>
          <p:cNvSpPr/>
          <p:nvPr/>
        </p:nvSpPr>
        <p:spPr>
          <a:xfrm>
            <a:off x="1589420" y="1205219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5</a:t>
            </a:r>
            <a:endParaRPr lang="ko-KR" altLang="en-US" sz="1300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62BC05A1-AF9C-9933-A26F-F8846E7C91C0}"/>
              </a:ext>
            </a:extLst>
          </p:cNvPr>
          <p:cNvSpPr/>
          <p:nvPr/>
        </p:nvSpPr>
        <p:spPr>
          <a:xfrm>
            <a:off x="4003141" y="122090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6</a:t>
            </a:r>
            <a:endParaRPr lang="ko-KR" altLang="en-US" sz="130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FF1319AC-0693-9AF1-7DE7-7ABB1ED467B5}"/>
              </a:ext>
            </a:extLst>
          </p:cNvPr>
          <p:cNvSpPr/>
          <p:nvPr/>
        </p:nvSpPr>
        <p:spPr>
          <a:xfrm>
            <a:off x="6690334" y="1207079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7</a:t>
            </a:r>
            <a:endParaRPr lang="ko-KR" altLang="en-US" sz="1300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12FC2C69-4C7E-4039-38C9-0D9B94A9275C}"/>
              </a:ext>
            </a:extLst>
          </p:cNvPr>
          <p:cNvSpPr/>
          <p:nvPr/>
        </p:nvSpPr>
        <p:spPr>
          <a:xfrm>
            <a:off x="9482828" y="1227676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8</a:t>
            </a:r>
            <a:endParaRPr lang="ko-KR" altLang="en-US" sz="130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BD1B3D83-A048-0E09-011E-796CA99C6124}"/>
              </a:ext>
            </a:extLst>
          </p:cNvPr>
          <p:cNvSpPr/>
          <p:nvPr/>
        </p:nvSpPr>
        <p:spPr>
          <a:xfrm>
            <a:off x="1414182" y="2660517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9</a:t>
            </a:r>
            <a:endParaRPr lang="ko-KR" altLang="en-US" sz="130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B7C29252-C4C9-C2D4-BA4D-68FC17672979}"/>
              </a:ext>
            </a:extLst>
          </p:cNvPr>
          <p:cNvSpPr/>
          <p:nvPr/>
        </p:nvSpPr>
        <p:spPr>
          <a:xfrm>
            <a:off x="1405144" y="4373306"/>
            <a:ext cx="233197" cy="1823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1467E177-2FF3-1A49-0EE1-5D9D16E23DC4}"/>
              </a:ext>
            </a:extLst>
          </p:cNvPr>
          <p:cNvSpPr/>
          <p:nvPr/>
        </p:nvSpPr>
        <p:spPr>
          <a:xfrm>
            <a:off x="1391713" y="5304369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327AFB-B463-4690-3CBB-56656A5753B0}"/>
              </a:ext>
            </a:extLst>
          </p:cNvPr>
          <p:cNvSpPr txBox="1"/>
          <p:nvPr/>
        </p:nvSpPr>
        <p:spPr>
          <a:xfrm>
            <a:off x="1362817" y="4370949"/>
            <a:ext cx="42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</a:t>
            </a:r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8DF331-D849-4112-FD16-03F593C9E6F2}"/>
              </a:ext>
            </a:extLst>
          </p:cNvPr>
          <p:cNvSpPr txBox="1"/>
          <p:nvPr/>
        </p:nvSpPr>
        <p:spPr>
          <a:xfrm>
            <a:off x="1355376" y="5296148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</a:t>
            </a:r>
            <a:endParaRPr lang="ko-KR" altLang="en-US" sz="80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9645911-8CA6-DA77-437D-DA3CD13C2403}"/>
              </a:ext>
            </a:extLst>
          </p:cNvPr>
          <p:cNvCxnSpPr>
            <a:cxnSpLocks/>
          </p:cNvCxnSpPr>
          <p:nvPr/>
        </p:nvCxnSpPr>
        <p:spPr>
          <a:xfrm>
            <a:off x="1525510" y="3119950"/>
            <a:ext cx="9086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7B55DA3-0B05-AE52-B310-EC421EE31D20}"/>
              </a:ext>
            </a:extLst>
          </p:cNvPr>
          <p:cNvCxnSpPr>
            <a:cxnSpLocks/>
          </p:cNvCxnSpPr>
          <p:nvPr/>
        </p:nvCxnSpPr>
        <p:spPr>
          <a:xfrm>
            <a:off x="3873946" y="2771029"/>
            <a:ext cx="0" cy="120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84CA2DE-57BD-E8CA-4C97-DFA4D6EAD195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50661" y="2790885"/>
            <a:ext cx="0" cy="1180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6F20378-AC8B-0487-ED03-502BD6DE9CF5}"/>
              </a:ext>
            </a:extLst>
          </p:cNvPr>
          <p:cNvCxnSpPr>
            <a:cxnSpLocks/>
          </p:cNvCxnSpPr>
          <p:nvPr/>
        </p:nvCxnSpPr>
        <p:spPr>
          <a:xfrm>
            <a:off x="8450730" y="2799375"/>
            <a:ext cx="0" cy="117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3296F34-E97D-C876-CB0B-A03F499E3001}"/>
              </a:ext>
            </a:extLst>
          </p:cNvPr>
          <p:cNvSpPr txBox="1"/>
          <p:nvPr/>
        </p:nvSpPr>
        <p:spPr>
          <a:xfrm>
            <a:off x="2479143" y="2786624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코드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15386C-33BC-4059-F67C-10F841438B1E}"/>
              </a:ext>
            </a:extLst>
          </p:cNvPr>
          <p:cNvSpPr txBox="1"/>
          <p:nvPr/>
        </p:nvSpPr>
        <p:spPr>
          <a:xfrm>
            <a:off x="4325536" y="2799375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60424B-591B-9E36-AE97-660F3160CCF1}"/>
              </a:ext>
            </a:extLst>
          </p:cNvPr>
          <p:cNvSpPr txBox="1"/>
          <p:nvPr/>
        </p:nvSpPr>
        <p:spPr>
          <a:xfrm>
            <a:off x="6543634" y="2806308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시간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2B6320-C020-D300-3754-6FD8AC8791C0}"/>
              </a:ext>
            </a:extLst>
          </p:cNvPr>
          <p:cNvSpPr txBox="1"/>
          <p:nvPr/>
        </p:nvSpPr>
        <p:spPr>
          <a:xfrm>
            <a:off x="9111345" y="2799375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비고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F35C2C7-766E-047C-0383-D9B2986154AC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483444" y="3381274"/>
            <a:ext cx="9134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72880E9-52F6-CA47-73BE-E8D46E83EBE9}"/>
              </a:ext>
            </a:extLst>
          </p:cNvPr>
          <p:cNvCxnSpPr>
            <a:cxnSpLocks/>
          </p:cNvCxnSpPr>
          <p:nvPr/>
        </p:nvCxnSpPr>
        <p:spPr>
          <a:xfrm>
            <a:off x="1525510" y="3682395"/>
            <a:ext cx="9086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A4344DB-5144-39E0-005D-8222F1016601}"/>
              </a:ext>
            </a:extLst>
          </p:cNvPr>
          <p:cNvCxnSpPr>
            <a:cxnSpLocks/>
          </p:cNvCxnSpPr>
          <p:nvPr/>
        </p:nvCxnSpPr>
        <p:spPr>
          <a:xfrm>
            <a:off x="2375288" y="2830276"/>
            <a:ext cx="0" cy="1129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FAF5E9E-5C4C-D5C6-EAF3-27CFDBA99A55}"/>
              </a:ext>
            </a:extLst>
          </p:cNvPr>
          <p:cNvSpPr txBox="1"/>
          <p:nvPr/>
        </p:nvSpPr>
        <p:spPr>
          <a:xfrm>
            <a:off x="2632230" y="3080509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PC-10</a:t>
            </a:r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914CEB-FBAD-E86F-556C-2CC8F495539B}"/>
              </a:ext>
            </a:extLst>
          </p:cNvPr>
          <p:cNvSpPr txBox="1"/>
          <p:nvPr/>
        </p:nvSpPr>
        <p:spPr>
          <a:xfrm>
            <a:off x="2630981" y="3335984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PC-20</a:t>
            </a:r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ED4754-4E09-7B91-FA36-89651B44265B}"/>
              </a:ext>
            </a:extLst>
          </p:cNvPr>
          <p:cNvSpPr txBox="1"/>
          <p:nvPr/>
        </p:nvSpPr>
        <p:spPr>
          <a:xfrm>
            <a:off x="2623216" y="3625491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PC-30</a:t>
            </a:r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7F08AA-32AD-847B-CD05-E822CCF5CC81}"/>
              </a:ext>
            </a:extLst>
          </p:cNvPr>
          <p:cNvSpPr txBox="1"/>
          <p:nvPr/>
        </p:nvSpPr>
        <p:spPr>
          <a:xfrm>
            <a:off x="4184950" y="3090325"/>
            <a:ext cx="16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입고</a:t>
            </a:r>
            <a:r>
              <a:rPr lang="en-US" altLang="ko-KR"/>
              <a:t>/</a:t>
            </a:r>
            <a:r>
              <a:rPr lang="ko-KR" altLang="en-US"/>
              <a:t>수입검사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AEC127-9F31-23AA-9110-95B168BEC3F8}"/>
              </a:ext>
            </a:extLst>
          </p:cNvPr>
          <p:cNvSpPr txBox="1"/>
          <p:nvPr/>
        </p:nvSpPr>
        <p:spPr>
          <a:xfrm>
            <a:off x="4416491" y="3381273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탈지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CE8D9B-DD71-0A72-BF4A-5B3F6CB8FCC4}"/>
              </a:ext>
            </a:extLst>
          </p:cNvPr>
          <p:cNvSpPr txBox="1"/>
          <p:nvPr/>
        </p:nvSpPr>
        <p:spPr>
          <a:xfrm>
            <a:off x="4419324" y="3658426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탈지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EE733F-5F38-5E75-F7DF-D32AF90304EE}"/>
              </a:ext>
            </a:extLst>
          </p:cNvPr>
          <p:cNvSpPr txBox="1"/>
          <p:nvPr/>
        </p:nvSpPr>
        <p:spPr>
          <a:xfrm>
            <a:off x="6731088" y="3098866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0.5h</a:t>
            </a:r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8DED12-8CA8-40CC-E780-45BAE07A2108}"/>
              </a:ext>
            </a:extLst>
          </p:cNvPr>
          <p:cNvSpPr txBox="1"/>
          <p:nvPr/>
        </p:nvSpPr>
        <p:spPr>
          <a:xfrm>
            <a:off x="6731087" y="3353482"/>
            <a:ext cx="1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0.5h</a:t>
            </a:r>
            <a:endParaRPr lang="ko-KR" altLang="en-US"/>
          </a:p>
          <a:p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ADDE80-C646-E747-5C97-9CC28BE1F36E}"/>
              </a:ext>
            </a:extLst>
          </p:cNvPr>
          <p:cNvSpPr txBox="1"/>
          <p:nvPr/>
        </p:nvSpPr>
        <p:spPr>
          <a:xfrm>
            <a:off x="6727878" y="3641974"/>
            <a:ext cx="1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0.5h</a:t>
            </a:r>
            <a:endParaRPr lang="ko-KR" altLang="en-US"/>
          </a:p>
          <a:p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13B062-3F03-D652-BA57-85C8C4F1944D}"/>
              </a:ext>
            </a:extLst>
          </p:cNvPr>
          <p:cNvSpPr txBox="1"/>
          <p:nvPr/>
        </p:nvSpPr>
        <p:spPr>
          <a:xfrm>
            <a:off x="8384599" y="3073916"/>
            <a:ext cx="228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외관 검사</a:t>
            </a:r>
            <a:r>
              <a:rPr lang="en-US" altLang="ko-KR"/>
              <a:t>, LOT </a:t>
            </a:r>
            <a:r>
              <a:rPr lang="ko-KR" altLang="en-US"/>
              <a:t>부여</a:t>
            </a:r>
          </a:p>
          <a:p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FEE818D-9521-D76C-CA28-70AC021B060A}"/>
              </a:ext>
            </a:extLst>
          </p:cNvPr>
          <p:cNvSpPr txBox="1"/>
          <p:nvPr/>
        </p:nvSpPr>
        <p:spPr>
          <a:xfrm>
            <a:off x="8912379" y="3364119"/>
            <a:ext cx="124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유분 제거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60F67E9-1B0B-92F6-4A82-F17F10A3421B}"/>
              </a:ext>
            </a:extLst>
          </p:cNvPr>
          <p:cNvSpPr txBox="1"/>
          <p:nvPr/>
        </p:nvSpPr>
        <p:spPr>
          <a:xfrm>
            <a:off x="8912379" y="3664847"/>
            <a:ext cx="118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이물 제거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2E83359-7D1D-93F9-588A-069F5376E350}"/>
              </a:ext>
            </a:extLst>
          </p:cNvPr>
          <p:cNvSpPr txBox="1"/>
          <p:nvPr/>
        </p:nvSpPr>
        <p:spPr>
          <a:xfrm>
            <a:off x="1735016" y="2790884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번호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647461-CB6E-E651-80FF-96EA4F0E871B}"/>
              </a:ext>
            </a:extLst>
          </p:cNvPr>
          <p:cNvSpPr txBox="1"/>
          <p:nvPr/>
        </p:nvSpPr>
        <p:spPr>
          <a:xfrm>
            <a:off x="1905729" y="3090411"/>
            <a:ext cx="31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A5B772-4FCD-281B-7E59-E782E058E1D2}"/>
              </a:ext>
            </a:extLst>
          </p:cNvPr>
          <p:cNvSpPr txBox="1"/>
          <p:nvPr/>
        </p:nvSpPr>
        <p:spPr>
          <a:xfrm>
            <a:off x="1908562" y="3349776"/>
            <a:ext cx="31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0F7719D-33FB-C9F8-0F16-E5966120131F}"/>
              </a:ext>
            </a:extLst>
          </p:cNvPr>
          <p:cNvSpPr txBox="1"/>
          <p:nvPr/>
        </p:nvSpPr>
        <p:spPr>
          <a:xfrm>
            <a:off x="1896127" y="3631212"/>
            <a:ext cx="31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CFA13A2-4A91-488F-F753-E9A3476348E3}"/>
              </a:ext>
            </a:extLst>
          </p:cNvPr>
          <p:cNvCxnSpPr>
            <a:cxnSpLocks/>
          </p:cNvCxnSpPr>
          <p:nvPr/>
        </p:nvCxnSpPr>
        <p:spPr>
          <a:xfrm>
            <a:off x="1735016" y="2830276"/>
            <a:ext cx="0" cy="1129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F0F7157-F41A-7D6E-350F-59F7173E528B}"/>
              </a:ext>
            </a:extLst>
          </p:cNvPr>
          <p:cNvSpPr/>
          <p:nvPr/>
        </p:nvSpPr>
        <p:spPr>
          <a:xfrm>
            <a:off x="1568401" y="3175640"/>
            <a:ext cx="120626" cy="127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0305519-A14A-7EF4-0C22-D822E37E5EB5}"/>
              </a:ext>
            </a:extLst>
          </p:cNvPr>
          <p:cNvSpPr/>
          <p:nvPr/>
        </p:nvSpPr>
        <p:spPr>
          <a:xfrm>
            <a:off x="1567175" y="3451625"/>
            <a:ext cx="120626" cy="127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BC6F25F-A36E-4AA5-0B13-43462EDDF040}"/>
              </a:ext>
            </a:extLst>
          </p:cNvPr>
          <p:cNvSpPr/>
          <p:nvPr/>
        </p:nvSpPr>
        <p:spPr>
          <a:xfrm>
            <a:off x="1566499" y="3739140"/>
            <a:ext cx="120626" cy="127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그래픽 101" descr="확인 표시">
            <a:extLst>
              <a:ext uri="{FF2B5EF4-FFF2-40B4-BE49-F238E27FC236}">
                <a16:creationId xmlns:a16="http://schemas.microsoft.com/office/drawing/2014/main" id="{14999244-F2FD-2C43-43A9-8E53CA51D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656" y="3037818"/>
            <a:ext cx="219310" cy="296750"/>
          </a:xfrm>
          <a:prstGeom prst="rect">
            <a:avLst/>
          </a:prstGeom>
        </p:spPr>
      </p:pic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C0D49EE0-CC8C-2A2F-7E5E-CCB44C8BAA78}"/>
              </a:ext>
            </a:extLst>
          </p:cNvPr>
          <p:cNvSpPr/>
          <p:nvPr/>
        </p:nvSpPr>
        <p:spPr>
          <a:xfrm>
            <a:off x="1355889" y="4091328"/>
            <a:ext cx="1336814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선택 라우팅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1C893CA-839D-8AEF-C503-F8D7820183ED}"/>
              </a:ext>
            </a:extLst>
          </p:cNvPr>
          <p:cNvCxnSpPr>
            <a:cxnSpLocks/>
          </p:cNvCxnSpPr>
          <p:nvPr/>
        </p:nvCxnSpPr>
        <p:spPr>
          <a:xfrm>
            <a:off x="3889967" y="4433427"/>
            <a:ext cx="0" cy="791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A3D73DF-5795-1A64-982C-36E0575D4F13}"/>
              </a:ext>
            </a:extLst>
          </p:cNvPr>
          <p:cNvCxnSpPr>
            <a:cxnSpLocks/>
            <a:stCxn id="135" idx="0"/>
            <a:endCxn id="135" idx="2"/>
          </p:cNvCxnSpPr>
          <p:nvPr/>
        </p:nvCxnSpPr>
        <p:spPr>
          <a:xfrm>
            <a:off x="6088959" y="4417437"/>
            <a:ext cx="0" cy="791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0DD440-DEAB-41C0-16EB-31B5BC0AC2C2}"/>
              </a:ext>
            </a:extLst>
          </p:cNvPr>
          <p:cNvSpPr txBox="1"/>
          <p:nvPr/>
        </p:nvSpPr>
        <p:spPr>
          <a:xfrm>
            <a:off x="2522690" y="4459953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코드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895CF8-77E7-E7BC-04AA-0A39648038A3}"/>
              </a:ext>
            </a:extLst>
          </p:cNvPr>
          <p:cNvSpPr txBox="1"/>
          <p:nvPr/>
        </p:nvSpPr>
        <p:spPr>
          <a:xfrm>
            <a:off x="4325536" y="4433427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명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68836E7-9F8E-2C17-5F77-AE2532D2EBD8}"/>
              </a:ext>
            </a:extLst>
          </p:cNvPr>
          <p:cNvSpPr txBox="1"/>
          <p:nvPr/>
        </p:nvSpPr>
        <p:spPr>
          <a:xfrm>
            <a:off x="6515958" y="4499011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시간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9B27DF-551B-7237-1FA5-D57921F9B25E}"/>
              </a:ext>
            </a:extLst>
          </p:cNvPr>
          <p:cNvSpPr txBox="1"/>
          <p:nvPr/>
        </p:nvSpPr>
        <p:spPr>
          <a:xfrm>
            <a:off x="9111345" y="4446631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비고</a:t>
            </a: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9E49D1B5-3EE0-9212-B9A8-A3D66183D574}"/>
              </a:ext>
            </a:extLst>
          </p:cNvPr>
          <p:cNvCxnSpPr>
            <a:cxnSpLocks/>
            <a:stCxn id="135" idx="1"/>
            <a:endCxn id="135" idx="3"/>
          </p:cNvCxnSpPr>
          <p:nvPr/>
        </p:nvCxnSpPr>
        <p:spPr>
          <a:xfrm>
            <a:off x="1521742" y="4813295"/>
            <a:ext cx="9134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FC67936-8BAC-794E-E84C-30E820592658}"/>
              </a:ext>
            </a:extLst>
          </p:cNvPr>
          <p:cNvCxnSpPr>
            <a:cxnSpLocks/>
          </p:cNvCxnSpPr>
          <p:nvPr/>
        </p:nvCxnSpPr>
        <p:spPr>
          <a:xfrm>
            <a:off x="2391309" y="4433427"/>
            <a:ext cx="0" cy="791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D44D66D-B4B4-5D11-F1AF-392295E0BD97}"/>
              </a:ext>
            </a:extLst>
          </p:cNvPr>
          <p:cNvSpPr txBox="1"/>
          <p:nvPr/>
        </p:nvSpPr>
        <p:spPr>
          <a:xfrm>
            <a:off x="2694893" y="4830701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PC-10</a:t>
            </a:r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CC6136F-FBC3-226B-904C-2222D196596E}"/>
              </a:ext>
            </a:extLst>
          </p:cNvPr>
          <p:cNvSpPr txBox="1"/>
          <p:nvPr/>
        </p:nvSpPr>
        <p:spPr>
          <a:xfrm>
            <a:off x="4184950" y="4829285"/>
            <a:ext cx="16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입고</a:t>
            </a:r>
            <a:r>
              <a:rPr lang="en-US" altLang="ko-KR"/>
              <a:t>/</a:t>
            </a:r>
            <a:r>
              <a:rPr lang="ko-KR" altLang="en-US"/>
              <a:t>수입검사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FD095C1-2D35-521B-E823-DA7A64838E3C}"/>
              </a:ext>
            </a:extLst>
          </p:cNvPr>
          <p:cNvSpPr txBox="1"/>
          <p:nvPr/>
        </p:nvSpPr>
        <p:spPr>
          <a:xfrm>
            <a:off x="6771751" y="4847816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0.5h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CDC428-FB83-ED9F-DF89-888FFAEB8640}"/>
              </a:ext>
            </a:extLst>
          </p:cNvPr>
          <p:cNvSpPr txBox="1"/>
          <p:nvPr/>
        </p:nvSpPr>
        <p:spPr>
          <a:xfrm>
            <a:off x="8442768" y="4837607"/>
            <a:ext cx="228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외관 검사</a:t>
            </a:r>
            <a:r>
              <a:rPr lang="en-US" altLang="ko-KR"/>
              <a:t>, LOT </a:t>
            </a:r>
            <a:r>
              <a:rPr lang="ko-KR" altLang="en-US"/>
              <a:t>부여</a:t>
            </a:r>
          </a:p>
          <a:p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086C53D-9B61-07F7-21FC-AAA714751355}"/>
              </a:ext>
            </a:extLst>
          </p:cNvPr>
          <p:cNvSpPr txBox="1"/>
          <p:nvPr/>
        </p:nvSpPr>
        <p:spPr>
          <a:xfrm>
            <a:off x="1683424" y="4472949"/>
            <a:ext cx="64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순서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05E4936-474D-1201-CE5A-8F62EF3049CE}"/>
              </a:ext>
            </a:extLst>
          </p:cNvPr>
          <p:cNvSpPr txBox="1"/>
          <p:nvPr/>
        </p:nvSpPr>
        <p:spPr>
          <a:xfrm>
            <a:off x="1866765" y="4822545"/>
            <a:ext cx="31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DC61C27-D217-C081-41F8-65F30C4C42D6}"/>
              </a:ext>
            </a:extLst>
          </p:cNvPr>
          <p:cNvCxnSpPr>
            <a:cxnSpLocks/>
          </p:cNvCxnSpPr>
          <p:nvPr/>
        </p:nvCxnSpPr>
        <p:spPr>
          <a:xfrm>
            <a:off x="8450730" y="4417437"/>
            <a:ext cx="0" cy="791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병합 17">
            <a:extLst>
              <a:ext uri="{FF2B5EF4-FFF2-40B4-BE49-F238E27FC236}">
                <a16:creationId xmlns:a16="http://schemas.microsoft.com/office/drawing/2014/main" id="{8B51BE5B-DEC5-0F41-5F1B-6F790F0B3171}"/>
              </a:ext>
            </a:extLst>
          </p:cNvPr>
          <p:cNvSpPr/>
          <p:nvPr/>
        </p:nvSpPr>
        <p:spPr>
          <a:xfrm>
            <a:off x="5094923" y="1497070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A929F18-C1A9-786F-0740-08AAC45D827C}"/>
              </a:ext>
            </a:extLst>
          </p:cNvPr>
          <p:cNvSpPr/>
          <p:nvPr/>
        </p:nvSpPr>
        <p:spPr>
          <a:xfrm>
            <a:off x="8584177" y="6503247"/>
            <a:ext cx="950879" cy="2551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58200034-950D-B2AF-D0D6-356A0F134BE3}"/>
              </a:ext>
            </a:extLst>
          </p:cNvPr>
          <p:cNvSpPr/>
          <p:nvPr/>
        </p:nvSpPr>
        <p:spPr>
          <a:xfrm>
            <a:off x="8549362" y="6388558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4894E-857B-5C56-655E-D5887D7A0100}"/>
              </a:ext>
            </a:extLst>
          </p:cNvPr>
          <p:cNvSpPr txBox="1"/>
          <p:nvPr/>
        </p:nvSpPr>
        <p:spPr>
          <a:xfrm>
            <a:off x="8513025" y="6380337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12</a:t>
            </a:r>
            <a:endParaRPr lang="ko-KR" altLang="en-US" sz="8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386199-1585-08EA-1869-673F1B552A50}"/>
              </a:ext>
            </a:extLst>
          </p:cNvPr>
          <p:cNvSpPr/>
          <p:nvPr/>
        </p:nvSpPr>
        <p:spPr>
          <a:xfrm>
            <a:off x="9617580" y="6512888"/>
            <a:ext cx="950879" cy="2551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740FD119-F9C9-3D13-BB19-43253E262955}"/>
              </a:ext>
            </a:extLst>
          </p:cNvPr>
          <p:cNvSpPr/>
          <p:nvPr/>
        </p:nvSpPr>
        <p:spPr>
          <a:xfrm>
            <a:off x="9545215" y="6380337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9F7CA8-768B-5447-093E-924C5D64E159}"/>
              </a:ext>
            </a:extLst>
          </p:cNvPr>
          <p:cNvSpPr txBox="1"/>
          <p:nvPr/>
        </p:nvSpPr>
        <p:spPr>
          <a:xfrm>
            <a:off x="9511511" y="6386957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13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4163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수주 품목 상세정보 조회 페이지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04957"/>
              </p:ext>
            </p:extLst>
          </p:nvPr>
        </p:nvGraphicFramePr>
        <p:xfrm>
          <a:off x="271549" y="968584"/>
          <a:ext cx="1167661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89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936567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102822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213659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648392">
                  <a:extLst>
                    <a:ext uri="{9D8B030D-6E8A-4147-A177-3AD203B41FA5}">
                      <a16:colId xmlns:a16="http://schemas.microsoft.com/office/drawing/2014/main" val="1864405779"/>
                    </a:ext>
                  </a:extLst>
                </a:gridCol>
                <a:gridCol w="1202575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842356">
                  <a:extLst>
                    <a:ext uri="{9D8B030D-6E8A-4147-A177-3AD203B41FA5}">
                      <a16:colId xmlns:a16="http://schemas.microsoft.com/office/drawing/2014/main" val="2975567022"/>
                    </a:ext>
                  </a:extLst>
                </a:gridCol>
                <a:gridCol w="1197033">
                  <a:extLst>
                    <a:ext uri="{9D8B030D-6E8A-4147-A177-3AD203B41FA5}">
                      <a16:colId xmlns:a16="http://schemas.microsoft.com/office/drawing/2014/main" val="1447583512"/>
                    </a:ext>
                  </a:extLst>
                </a:gridCol>
                <a:gridCol w="1934095">
                  <a:extLst>
                    <a:ext uri="{9D8B030D-6E8A-4147-A177-3AD203B41FA5}">
                      <a16:colId xmlns:a16="http://schemas.microsoft.com/office/drawing/2014/main" val="1400550291"/>
                    </a:ext>
                  </a:extLst>
                </a:gridCol>
                <a:gridCol w="809106">
                  <a:extLst>
                    <a:ext uri="{9D8B030D-6E8A-4147-A177-3AD203B41FA5}">
                      <a16:colId xmlns:a16="http://schemas.microsoft.com/office/drawing/2014/main" val="3519181327"/>
                    </a:ext>
                  </a:extLst>
                </a:gridCol>
              </a:tblGrid>
              <a:tr h="187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라우팅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97469C6-FBDD-6CDE-6467-A3007517F323}"/>
              </a:ext>
            </a:extLst>
          </p:cNvPr>
          <p:cNvSpPr/>
          <p:nvPr/>
        </p:nvSpPr>
        <p:spPr>
          <a:xfrm>
            <a:off x="11387338" y="140553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D8B3DC5-5891-E159-1153-F37383323C44}"/>
              </a:ext>
            </a:extLst>
          </p:cNvPr>
          <p:cNvSpPr/>
          <p:nvPr/>
        </p:nvSpPr>
        <p:spPr>
          <a:xfrm>
            <a:off x="11387338" y="1792392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128DE2F-B962-76E5-B450-10E73314AFE2}"/>
              </a:ext>
            </a:extLst>
          </p:cNvPr>
          <p:cNvSpPr/>
          <p:nvPr/>
        </p:nvSpPr>
        <p:spPr>
          <a:xfrm>
            <a:off x="11387338" y="216097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3D53D7-EB93-0C84-2AAA-A9B0B59C65FC}"/>
              </a:ext>
            </a:extLst>
          </p:cNvPr>
          <p:cNvSpPr/>
          <p:nvPr/>
        </p:nvSpPr>
        <p:spPr>
          <a:xfrm>
            <a:off x="11387338" y="2539918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8B4CDE3-F05B-FE14-020C-AF4DC4ED78F9}"/>
              </a:ext>
            </a:extLst>
          </p:cNvPr>
          <p:cNvSpPr/>
          <p:nvPr/>
        </p:nvSpPr>
        <p:spPr>
          <a:xfrm>
            <a:off x="11387338" y="290722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7BF060C-B01B-E37E-69FD-0250F9E806A8}"/>
              </a:ext>
            </a:extLst>
          </p:cNvPr>
          <p:cNvSpPr/>
          <p:nvPr/>
        </p:nvSpPr>
        <p:spPr>
          <a:xfrm>
            <a:off x="11387338" y="327453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3BF6B3A7-5F65-C6A6-E92A-D9F55E8E4057}"/>
              </a:ext>
            </a:extLst>
          </p:cNvPr>
          <p:cNvSpPr/>
          <p:nvPr/>
        </p:nvSpPr>
        <p:spPr>
          <a:xfrm>
            <a:off x="11387338" y="3641845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AA0F09D7-47D7-C8F2-6424-06CE3D2BF423}"/>
              </a:ext>
            </a:extLst>
          </p:cNvPr>
          <p:cNvSpPr/>
          <p:nvPr/>
        </p:nvSpPr>
        <p:spPr>
          <a:xfrm>
            <a:off x="11387338" y="4003380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CA5EB9EA-F72F-5429-513D-1788DF0931B8}"/>
              </a:ext>
            </a:extLst>
          </p:cNvPr>
          <p:cNvSpPr/>
          <p:nvPr/>
        </p:nvSpPr>
        <p:spPr>
          <a:xfrm>
            <a:off x="11381115" y="437490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2A17C2-CA86-51BF-2809-81BDCDC6F521}"/>
              </a:ext>
            </a:extLst>
          </p:cNvPr>
          <p:cNvSpPr/>
          <p:nvPr/>
        </p:nvSpPr>
        <p:spPr>
          <a:xfrm>
            <a:off x="11381115" y="474348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4631C2-4069-5629-8C9D-AC972FA06605}"/>
              </a:ext>
            </a:extLst>
          </p:cNvPr>
          <p:cNvSpPr/>
          <p:nvPr/>
        </p:nvSpPr>
        <p:spPr>
          <a:xfrm>
            <a:off x="9836776" y="240620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pic>
        <p:nvPicPr>
          <p:cNvPr id="21" name="그래픽 20" descr="다운로드">
            <a:extLst>
              <a:ext uri="{FF2B5EF4-FFF2-40B4-BE49-F238E27FC236}">
                <a16:creationId xmlns:a16="http://schemas.microsoft.com/office/drawing/2014/main" id="{9390CED3-41DD-B99C-EA7B-1FEF302E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1975" y="265477"/>
            <a:ext cx="354458" cy="3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86B9D6-7302-8E89-0DF7-50A972A5E43D}"/>
              </a:ext>
            </a:extLst>
          </p:cNvPr>
          <p:cNvSpPr/>
          <p:nvPr/>
        </p:nvSpPr>
        <p:spPr>
          <a:xfrm>
            <a:off x="1403308" y="1296229"/>
            <a:ext cx="1324588" cy="3753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일도테크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A5CF00-0819-5220-5704-AF26630F95E2}"/>
              </a:ext>
            </a:extLst>
          </p:cNvPr>
          <p:cNvSpPr/>
          <p:nvPr/>
        </p:nvSpPr>
        <p:spPr>
          <a:xfrm>
            <a:off x="3437748" y="1301854"/>
            <a:ext cx="1091242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스프링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720EA1-2C9F-4A72-346E-B43C09C535D5}"/>
              </a:ext>
            </a:extLst>
          </p:cNvPr>
          <p:cNvSpPr/>
          <p:nvPr/>
        </p:nvSpPr>
        <p:spPr>
          <a:xfrm>
            <a:off x="5444426" y="1307669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AD-217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0781BC-DF65-A294-B6DC-40F8BE9906FC}"/>
              </a:ext>
            </a:extLst>
          </p:cNvPr>
          <p:cNvSpPr/>
          <p:nvPr/>
        </p:nvSpPr>
        <p:spPr>
          <a:xfrm>
            <a:off x="9703150" y="1327784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Gold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AF6E25F-19CE-12DD-4EA7-DFEF2F70CC13}"/>
              </a:ext>
            </a:extLst>
          </p:cNvPr>
          <p:cNvSpPr/>
          <p:nvPr/>
        </p:nvSpPr>
        <p:spPr>
          <a:xfrm>
            <a:off x="5444426" y="1910879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방산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860B9E4-DE24-82DD-3B35-E4CA05606D96}"/>
              </a:ext>
            </a:extLst>
          </p:cNvPr>
          <p:cNvSpPr/>
          <p:nvPr/>
        </p:nvSpPr>
        <p:spPr>
          <a:xfrm>
            <a:off x="7721369" y="1314083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086AB74-B3A0-E00B-4ED1-CCC1C61A14A0}"/>
              </a:ext>
            </a:extLst>
          </p:cNvPr>
          <p:cNvSpPr/>
          <p:nvPr/>
        </p:nvSpPr>
        <p:spPr>
          <a:xfrm>
            <a:off x="1403308" y="1920373"/>
            <a:ext cx="132458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액체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619221-49FF-2FB0-F4B8-420AFCE16E5D}"/>
              </a:ext>
            </a:extLst>
          </p:cNvPr>
          <p:cNvSpPr/>
          <p:nvPr/>
        </p:nvSpPr>
        <p:spPr>
          <a:xfrm>
            <a:off x="3438312" y="1910380"/>
            <a:ext cx="109067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2B8601-553F-8AD4-44E8-96567397E501}"/>
              </a:ext>
            </a:extLst>
          </p:cNvPr>
          <p:cNvSpPr/>
          <p:nvPr/>
        </p:nvSpPr>
        <p:spPr>
          <a:xfrm>
            <a:off x="1540584" y="3674418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C956C6-3B5B-218E-C64F-5DC68D6A8926}"/>
              </a:ext>
            </a:extLst>
          </p:cNvPr>
          <p:cNvSpPr/>
          <p:nvPr/>
        </p:nvSpPr>
        <p:spPr>
          <a:xfrm>
            <a:off x="9316599" y="5576608"/>
            <a:ext cx="950879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C068B-A990-BBB8-2511-6921F685EC94}"/>
              </a:ext>
            </a:extLst>
          </p:cNvPr>
          <p:cNvSpPr txBox="1"/>
          <p:nvPr/>
        </p:nvSpPr>
        <p:spPr>
          <a:xfrm>
            <a:off x="1276434" y="39702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수주 품목 상세정보 조회 페이지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9A21CC-9CE0-7B4C-A1C7-327EBC2EADD3}"/>
              </a:ext>
            </a:extLst>
          </p:cNvPr>
          <p:cNvCxnSpPr>
            <a:cxnSpLocks/>
          </p:cNvCxnSpPr>
          <p:nvPr/>
        </p:nvCxnSpPr>
        <p:spPr>
          <a:xfrm>
            <a:off x="501198" y="1037475"/>
            <a:ext cx="10781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EF4F69-7F65-99FA-6391-542C22D527B0}"/>
              </a:ext>
            </a:extLst>
          </p:cNvPr>
          <p:cNvSpPr/>
          <p:nvPr/>
        </p:nvSpPr>
        <p:spPr>
          <a:xfrm>
            <a:off x="7721369" y="1910380"/>
            <a:ext cx="3216997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라우팅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3471329-2E98-DE24-AF47-EDEA13910843}"/>
              </a:ext>
            </a:extLst>
          </p:cNvPr>
          <p:cNvSpPr/>
          <p:nvPr/>
        </p:nvSpPr>
        <p:spPr>
          <a:xfrm>
            <a:off x="3794428" y="3682015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22CBC5-8719-6BAC-3F23-1A3AF4069929}"/>
              </a:ext>
            </a:extLst>
          </p:cNvPr>
          <p:cNvSpPr/>
          <p:nvPr/>
        </p:nvSpPr>
        <p:spPr>
          <a:xfrm>
            <a:off x="6187240" y="3674418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C12F90-5C4F-DFC8-C836-CCA0E8457159}"/>
              </a:ext>
            </a:extLst>
          </p:cNvPr>
          <p:cNvSpPr/>
          <p:nvPr/>
        </p:nvSpPr>
        <p:spPr>
          <a:xfrm>
            <a:off x="8580052" y="3682015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pic>
        <p:nvPicPr>
          <p:cNvPr id="20" name="그래픽 19" descr="이미지">
            <a:extLst>
              <a:ext uri="{FF2B5EF4-FFF2-40B4-BE49-F238E27FC236}">
                <a16:creationId xmlns:a16="http://schemas.microsoft.com/office/drawing/2014/main" id="{43551B6A-73DB-FA2B-500A-1791FDF18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790" y="4421155"/>
            <a:ext cx="445394" cy="375385"/>
          </a:xfrm>
          <a:prstGeom prst="rect">
            <a:avLst/>
          </a:prstGeom>
        </p:spPr>
      </p:pic>
      <p:pic>
        <p:nvPicPr>
          <p:cNvPr id="21" name="그래픽 20" descr="이미지">
            <a:extLst>
              <a:ext uri="{FF2B5EF4-FFF2-40B4-BE49-F238E27FC236}">
                <a16:creationId xmlns:a16="http://schemas.microsoft.com/office/drawing/2014/main" id="{11C5929B-FAA2-02EB-2448-3F389759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4444" y="4425004"/>
            <a:ext cx="445394" cy="375385"/>
          </a:xfrm>
          <a:prstGeom prst="rect">
            <a:avLst/>
          </a:prstGeom>
        </p:spPr>
      </p:pic>
      <p:pic>
        <p:nvPicPr>
          <p:cNvPr id="22" name="그래픽 21" descr="이미지">
            <a:extLst>
              <a:ext uri="{FF2B5EF4-FFF2-40B4-BE49-F238E27FC236}">
                <a16:creationId xmlns:a16="http://schemas.microsoft.com/office/drawing/2014/main" id="{9F0701CF-4499-4266-37DB-9123DD656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7788" y="4421155"/>
            <a:ext cx="445394" cy="375385"/>
          </a:xfrm>
          <a:prstGeom prst="rect">
            <a:avLst/>
          </a:prstGeom>
        </p:spPr>
      </p:pic>
      <p:pic>
        <p:nvPicPr>
          <p:cNvPr id="23" name="그래픽 22" descr="이미지">
            <a:extLst>
              <a:ext uri="{FF2B5EF4-FFF2-40B4-BE49-F238E27FC236}">
                <a16:creationId xmlns:a16="http://schemas.microsoft.com/office/drawing/2014/main" id="{B61C897C-9049-55DA-A43C-5E37861EA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256" y="4413558"/>
            <a:ext cx="445394" cy="375385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4219841-0A8D-3D16-2F5F-932B939D6EC9}"/>
              </a:ext>
            </a:extLst>
          </p:cNvPr>
          <p:cNvSpPr/>
          <p:nvPr/>
        </p:nvSpPr>
        <p:spPr>
          <a:xfrm>
            <a:off x="530345" y="128623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거래처명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176B3D7-389A-5D58-0E29-2F3B28F1F95A}"/>
              </a:ext>
            </a:extLst>
          </p:cNvPr>
          <p:cNvSpPr/>
          <p:nvPr/>
        </p:nvSpPr>
        <p:spPr>
          <a:xfrm>
            <a:off x="2648908" y="1312637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4C54EC4-BC53-753B-5FC2-0BB0E62B4E9F}"/>
              </a:ext>
            </a:extLst>
          </p:cNvPr>
          <p:cNvSpPr/>
          <p:nvPr/>
        </p:nvSpPr>
        <p:spPr>
          <a:xfrm>
            <a:off x="4578368" y="130766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F00D346-63B5-48C1-CA05-C9E0FCEFD412}"/>
              </a:ext>
            </a:extLst>
          </p:cNvPr>
          <p:cNvSpPr/>
          <p:nvPr/>
        </p:nvSpPr>
        <p:spPr>
          <a:xfrm>
            <a:off x="6649036" y="1314083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 단가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0A38319-461D-93D3-12D5-FF27CE4B2B6C}"/>
              </a:ext>
            </a:extLst>
          </p:cNvPr>
          <p:cNvSpPr/>
          <p:nvPr/>
        </p:nvSpPr>
        <p:spPr>
          <a:xfrm>
            <a:off x="9055921" y="1327784"/>
            <a:ext cx="794599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E7A1BC-D550-1164-46C5-8B79CFC203B9}"/>
              </a:ext>
            </a:extLst>
          </p:cNvPr>
          <p:cNvSpPr/>
          <p:nvPr/>
        </p:nvSpPr>
        <p:spPr>
          <a:xfrm>
            <a:off x="530344" y="188832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도장 방식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04D0B0-3623-395D-7072-5830037AA4DA}"/>
              </a:ext>
            </a:extLst>
          </p:cNvPr>
          <p:cNvSpPr/>
          <p:nvPr/>
        </p:nvSpPr>
        <p:spPr>
          <a:xfrm>
            <a:off x="2609007" y="188011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DBBA812-6443-3CDC-AFF1-0725B00D5AA2}"/>
              </a:ext>
            </a:extLst>
          </p:cNvPr>
          <p:cNvSpPr/>
          <p:nvPr/>
        </p:nvSpPr>
        <p:spPr>
          <a:xfrm>
            <a:off x="4578367" y="188832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4B9DF6B-C4A1-3E76-F4B8-220144C232A6}"/>
              </a:ext>
            </a:extLst>
          </p:cNvPr>
          <p:cNvSpPr/>
          <p:nvPr/>
        </p:nvSpPr>
        <p:spPr>
          <a:xfrm>
            <a:off x="6649036" y="1924171"/>
            <a:ext cx="1164611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라우팅 정보</a:t>
            </a:r>
          </a:p>
        </p:txBody>
      </p:sp>
      <p:sp>
        <p:nvSpPr>
          <p:cNvPr id="33" name="순서도: 병합 32">
            <a:extLst>
              <a:ext uri="{FF2B5EF4-FFF2-40B4-BE49-F238E27FC236}">
                <a16:creationId xmlns:a16="http://schemas.microsoft.com/office/drawing/2014/main" id="{87D2FD2F-9C0A-DB51-BF51-EDCD6A3EDEA4}"/>
              </a:ext>
            </a:extLst>
          </p:cNvPr>
          <p:cNvSpPr/>
          <p:nvPr/>
        </p:nvSpPr>
        <p:spPr>
          <a:xfrm>
            <a:off x="2552811" y="1441052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병합 33">
            <a:extLst>
              <a:ext uri="{FF2B5EF4-FFF2-40B4-BE49-F238E27FC236}">
                <a16:creationId xmlns:a16="http://schemas.microsoft.com/office/drawing/2014/main" id="{04E1E8E8-5C85-781A-AE74-BE29BB1EC536}"/>
              </a:ext>
            </a:extLst>
          </p:cNvPr>
          <p:cNvSpPr/>
          <p:nvPr/>
        </p:nvSpPr>
        <p:spPr>
          <a:xfrm>
            <a:off x="6394837" y="2046369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8D22AAE9-9549-141F-B03A-41CA1AA6F0C5}"/>
              </a:ext>
            </a:extLst>
          </p:cNvPr>
          <p:cNvSpPr/>
          <p:nvPr/>
        </p:nvSpPr>
        <p:spPr>
          <a:xfrm>
            <a:off x="1344081" y="1112376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1</a:t>
            </a:r>
            <a:endParaRPr lang="ko-KR" altLang="en-US" sz="1300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17C26B29-2886-8559-849E-62E116A28964}"/>
              </a:ext>
            </a:extLst>
          </p:cNvPr>
          <p:cNvSpPr/>
          <p:nvPr/>
        </p:nvSpPr>
        <p:spPr>
          <a:xfrm>
            <a:off x="3379396" y="1107203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2</a:t>
            </a:r>
            <a:endParaRPr lang="ko-KR" altLang="en-US" sz="1300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54571438-2103-69F3-FEB2-694558A757C6}"/>
              </a:ext>
            </a:extLst>
          </p:cNvPr>
          <p:cNvSpPr/>
          <p:nvPr/>
        </p:nvSpPr>
        <p:spPr>
          <a:xfrm>
            <a:off x="5415741" y="111077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3</a:t>
            </a:r>
            <a:endParaRPr lang="ko-KR" altLang="en-US" sz="1300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074BA6D0-051B-1E97-279E-F0692A0638FB}"/>
              </a:ext>
            </a:extLst>
          </p:cNvPr>
          <p:cNvSpPr/>
          <p:nvPr/>
        </p:nvSpPr>
        <p:spPr>
          <a:xfrm>
            <a:off x="7721369" y="111077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4</a:t>
            </a:r>
            <a:endParaRPr lang="ko-KR" altLang="en-US" sz="130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5C7AE475-AD72-F6D5-9F67-198334CC91E4}"/>
              </a:ext>
            </a:extLst>
          </p:cNvPr>
          <p:cNvSpPr/>
          <p:nvPr/>
        </p:nvSpPr>
        <p:spPr>
          <a:xfrm>
            <a:off x="9689247" y="1120573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5</a:t>
            </a:r>
            <a:endParaRPr lang="ko-KR" altLang="en-US" sz="1300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AF5F2450-7666-B70C-7C00-AF056E9ACEB7}"/>
              </a:ext>
            </a:extLst>
          </p:cNvPr>
          <p:cNvSpPr/>
          <p:nvPr/>
        </p:nvSpPr>
        <p:spPr>
          <a:xfrm>
            <a:off x="1367717" y="1727957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6</a:t>
            </a:r>
            <a:endParaRPr lang="ko-KR" altLang="en-US" sz="130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FA00DFCC-63F0-ABA1-8FA0-EF48FE6A6107}"/>
              </a:ext>
            </a:extLst>
          </p:cNvPr>
          <p:cNvSpPr/>
          <p:nvPr/>
        </p:nvSpPr>
        <p:spPr>
          <a:xfrm>
            <a:off x="3425140" y="1733495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7</a:t>
            </a:r>
            <a:endParaRPr lang="ko-KR" altLang="en-US" sz="130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97FA4C23-2727-ED17-1A96-5B6DDC129F86}"/>
              </a:ext>
            </a:extLst>
          </p:cNvPr>
          <p:cNvSpPr/>
          <p:nvPr/>
        </p:nvSpPr>
        <p:spPr>
          <a:xfrm>
            <a:off x="5415741" y="1725272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8</a:t>
            </a:r>
            <a:endParaRPr lang="ko-KR" altLang="en-US" sz="130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6BC2E6A7-05D4-D1B3-FC45-7B61FF4F1190}"/>
              </a:ext>
            </a:extLst>
          </p:cNvPr>
          <p:cNvSpPr/>
          <p:nvPr/>
        </p:nvSpPr>
        <p:spPr>
          <a:xfrm>
            <a:off x="7694228" y="174013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9</a:t>
            </a:r>
            <a:endParaRPr lang="ko-KR" altLang="en-US" sz="130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8951CEC5-3418-9253-6A91-45C172A287B3}"/>
              </a:ext>
            </a:extLst>
          </p:cNvPr>
          <p:cNvSpPr/>
          <p:nvPr/>
        </p:nvSpPr>
        <p:spPr>
          <a:xfrm>
            <a:off x="1573301" y="3464475"/>
            <a:ext cx="233197" cy="24541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92F34499-7AF5-0562-210C-7C3DCDE2F6A6}"/>
              </a:ext>
            </a:extLst>
          </p:cNvPr>
          <p:cNvSpPr/>
          <p:nvPr/>
        </p:nvSpPr>
        <p:spPr>
          <a:xfrm>
            <a:off x="9305329" y="5424094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8D6604-D519-09F0-6991-818B8F8CEDAF}"/>
              </a:ext>
            </a:extLst>
          </p:cNvPr>
          <p:cNvSpPr txBox="1"/>
          <p:nvPr/>
        </p:nvSpPr>
        <p:spPr>
          <a:xfrm>
            <a:off x="1549665" y="3466571"/>
            <a:ext cx="590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1A65FD-2F94-18AA-323A-91A8EF25557C}"/>
              </a:ext>
            </a:extLst>
          </p:cNvPr>
          <p:cNvSpPr txBox="1"/>
          <p:nvPr/>
        </p:nvSpPr>
        <p:spPr>
          <a:xfrm>
            <a:off x="9268992" y="5415873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</a:t>
            </a:r>
            <a:endParaRPr lang="ko-KR" altLang="en-US" sz="800"/>
          </a:p>
        </p:txBody>
      </p:sp>
      <p:sp>
        <p:nvSpPr>
          <p:cNvPr id="52" name="순서도: 병합 51">
            <a:extLst>
              <a:ext uri="{FF2B5EF4-FFF2-40B4-BE49-F238E27FC236}">
                <a16:creationId xmlns:a16="http://schemas.microsoft.com/office/drawing/2014/main" id="{497CAB73-F258-43AA-B02F-5A7224DAF794}"/>
              </a:ext>
            </a:extLst>
          </p:cNvPr>
          <p:cNvSpPr/>
          <p:nvPr/>
        </p:nvSpPr>
        <p:spPr>
          <a:xfrm>
            <a:off x="10696133" y="2046368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AAC3B28A-87B5-7DEC-632D-DB9734938261}"/>
              </a:ext>
            </a:extLst>
          </p:cNvPr>
          <p:cNvSpPr/>
          <p:nvPr/>
        </p:nvSpPr>
        <p:spPr>
          <a:xfrm>
            <a:off x="2552810" y="2056362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B492E22-4B3C-D917-317D-0A494AB8DA0F}"/>
              </a:ext>
            </a:extLst>
          </p:cNvPr>
          <p:cNvSpPr/>
          <p:nvPr/>
        </p:nvSpPr>
        <p:spPr>
          <a:xfrm>
            <a:off x="10331822" y="5574450"/>
            <a:ext cx="950879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56500225-2E78-EA30-9675-A9F092167039}"/>
              </a:ext>
            </a:extLst>
          </p:cNvPr>
          <p:cNvSpPr/>
          <p:nvPr/>
        </p:nvSpPr>
        <p:spPr>
          <a:xfrm>
            <a:off x="10301182" y="5415873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131127-4994-B868-2D85-45269859A2F6}"/>
              </a:ext>
            </a:extLst>
          </p:cNvPr>
          <p:cNvSpPr txBox="1"/>
          <p:nvPr/>
        </p:nvSpPr>
        <p:spPr>
          <a:xfrm>
            <a:off x="10267478" y="5422493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12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425739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181</Words>
  <Application>Microsoft Office PowerPoint</Application>
  <PresentationFormat>와이드스크린</PresentationFormat>
  <Paragraphs>133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12</cp:revision>
  <dcterms:created xsi:type="dcterms:W3CDTF">2025-10-02T06:05:36Z</dcterms:created>
  <dcterms:modified xsi:type="dcterms:W3CDTF">2025-10-10T08:11:24Z</dcterms:modified>
</cp:coreProperties>
</file>