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27187-3F0B-4885-BF5F-6E7701502F7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2CBE6-6F0F-472E-B046-3106F1FB24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74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2CBE6-6F0F-472E-B046-3106F1FB24B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00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6D6F05CB-FB1D-0682-ABBC-3567E24E3AFE}"/>
              </a:ext>
            </a:extLst>
          </p:cNvPr>
          <p:cNvSpPr txBox="1"/>
          <p:nvPr/>
        </p:nvSpPr>
        <p:spPr>
          <a:xfrm>
            <a:off x="495247" y="275347"/>
            <a:ext cx="35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업체 상세정보 조회 페이지</a:t>
            </a: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FE126787-ECA8-739C-3811-DA805F64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491130"/>
              </p:ext>
            </p:extLst>
          </p:nvPr>
        </p:nvGraphicFramePr>
        <p:xfrm>
          <a:off x="115851" y="968584"/>
          <a:ext cx="11916666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874">
                  <a:extLst>
                    <a:ext uri="{9D8B030D-6E8A-4147-A177-3AD203B41FA5}">
                      <a16:colId xmlns:a16="http://schemas.microsoft.com/office/drawing/2014/main" val="1632320275"/>
                    </a:ext>
                  </a:extLst>
                </a:gridCol>
                <a:gridCol w="1619265">
                  <a:extLst>
                    <a:ext uri="{9D8B030D-6E8A-4147-A177-3AD203B41FA5}">
                      <a16:colId xmlns:a16="http://schemas.microsoft.com/office/drawing/2014/main" val="3017782760"/>
                    </a:ext>
                  </a:extLst>
                </a:gridCol>
                <a:gridCol w="776986">
                  <a:extLst>
                    <a:ext uri="{9D8B030D-6E8A-4147-A177-3AD203B41FA5}">
                      <a16:colId xmlns:a16="http://schemas.microsoft.com/office/drawing/2014/main" val="79414819"/>
                    </a:ext>
                  </a:extLst>
                </a:gridCol>
                <a:gridCol w="770457">
                  <a:extLst>
                    <a:ext uri="{9D8B030D-6E8A-4147-A177-3AD203B41FA5}">
                      <a16:colId xmlns:a16="http://schemas.microsoft.com/office/drawing/2014/main" val="1597943635"/>
                    </a:ext>
                  </a:extLst>
                </a:gridCol>
                <a:gridCol w="1351563">
                  <a:extLst>
                    <a:ext uri="{9D8B030D-6E8A-4147-A177-3AD203B41FA5}">
                      <a16:colId xmlns:a16="http://schemas.microsoft.com/office/drawing/2014/main" val="1178059661"/>
                    </a:ext>
                  </a:extLst>
                </a:gridCol>
                <a:gridCol w="985924">
                  <a:extLst>
                    <a:ext uri="{9D8B030D-6E8A-4147-A177-3AD203B41FA5}">
                      <a16:colId xmlns:a16="http://schemas.microsoft.com/office/drawing/2014/main" val="1864405779"/>
                    </a:ext>
                  </a:extLst>
                </a:gridCol>
                <a:gridCol w="1514796">
                  <a:extLst>
                    <a:ext uri="{9D8B030D-6E8A-4147-A177-3AD203B41FA5}">
                      <a16:colId xmlns:a16="http://schemas.microsoft.com/office/drawing/2014/main" val="2485335048"/>
                    </a:ext>
                  </a:extLst>
                </a:gridCol>
                <a:gridCol w="1567030">
                  <a:extLst>
                    <a:ext uri="{9D8B030D-6E8A-4147-A177-3AD203B41FA5}">
                      <a16:colId xmlns:a16="http://schemas.microsoft.com/office/drawing/2014/main" val="2279567128"/>
                    </a:ext>
                  </a:extLst>
                </a:gridCol>
                <a:gridCol w="1215859">
                  <a:extLst>
                    <a:ext uri="{9D8B030D-6E8A-4147-A177-3AD203B41FA5}">
                      <a16:colId xmlns:a16="http://schemas.microsoft.com/office/drawing/2014/main" val="1447583512"/>
                    </a:ext>
                  </a:extLst>
                </a:gridCol>
                <a:gridCol w="658048">
                  <a:extLst>
                    <a:ext uri="{9D8B030D-6E8A-4147-A177-3AD203B41FA5}">
                      <a16:colId xmlns:a16="http://schemas.microsoft.com/office/drawing/2014/main" val="1400550291"/>
                    </a:ext>
                  </a:extLst>
                </a:gridCol>
                <a:gridCol w="448864">
                  <a:extLst>
                    <a:ext uri="{9D8B030D-6E8A-4147-A177-3AD203B41FA5}">
                      <a16:colId xmlns:a16="http://schemas.microsoft.com/office/drawing/2014/main" val="3519181327"/>
                    </a:ext>
                  </a:extLst>
                </a:gridCol>
              </a:tblGrid>
              <a:tr h="187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업체유형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사업자 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업체명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대표명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대표전화번호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담당자명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담당자전화번호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담당자 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기업 주소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21416"/>
                  </a:ext>
                </a:extLst>
              </a:tr>
              <a:tr h="1503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매입처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124-86-20191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한승상사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김태준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031-481-2201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박미현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000" b="0"/>
                        <a:t>010-8545-2124</a:t>
                      </a:r>
                      <a:endParaRPr lang="ko-KR" altLang="en-US" sz="1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jwlee@hansung.co.kr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경기도 안산시 단원구 산업로 </a:t>
                      </a:r>
                      <a:r>
                        <a:rPr lang="en-US" altLang="ko-KR" sz="1000" b="0"/>
                        <a:t>124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도료 및 에폭시 매입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매입처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220-88-74152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강남제비스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이준형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031-498-3344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유하나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010-5228-1193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mhpark@knjbisco.co.kr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경기도 화성시 남양읍 공단로 </a:t>
                      </a:r>
                      <a:r>
                        <a:rPr lang="en-US" altLang="ko-KR" sz="1000" b="0"/>
                        <a:t>58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상도 도료 공급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매입처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134-81-44202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세광테크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박재우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031-318-7755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김수민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010-3472-9811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smkim@sktech.co.kr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경기도 시흥시 공단</a:t>
                      </a:r>
                      <a:r>
                        <a:rPr lang="en-US" altLang="ko-KR" sz="1000" b="0"/>
                        <a:t>1</a:t>
                      </a:r>
                      <a:r>
                        <a:rPr lang="ko-KR" altLang="en-US" sz="1000" b="0"/>
                        <a:t>대로 </a:t>
                      </a:r>
                      <a:r>
                        <a:rPr lang="en-US" altLang="ko-KR" sz="1000" b="0"/>
                        <a:t>95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부자재 및 지그 납품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거래처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129-82-88341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일도테크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김성호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031-499-7833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최하늘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010-6283-5549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hnchoi@ildotech.co.kr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경기도 안산시 반월공단로 </a:t>
                      </a:r>
                      <a:r>
                        <a:rPr lang="en-US" altLang="ko-KR" sz="1000" b="0"/>
                        <a:t>77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외주도장 거래처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거래처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130-87-92154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대명산업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김도연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031-352-4400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조민지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010-5517-9342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mjcho@dmtrans.co.kr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경기도 화성시 향남읍 물류로 </a:t>
                      </a:r>
                      <a:r>
                        <a:rPr lang="en-US" altLang="ko-KR" sz="1000" b="0"/>
                        <a:t>18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납품 및 물류 담당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거래처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126-85-69273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일도정공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김현수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031-496-2121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정예진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010-8482-7291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yjjeong@ildojg.co.kr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경기도 안산시 원시로 </a:t>
                      </a:r>
                      <a:r>
                        <a:rPr lang="en-US" altLang="ko-KR" sz="1000" b="0"/>
                        <a:t>210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금속 가공 및 도장 외주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45385"/>
                  </a:ext>
                </a:extLst>
              </a:tr>
              <a:tr h="421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매입처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000" b="0"/>
                        <a:t>126-55-64153</a:t>
                      </a:r>
                      <a:endParaRPr lang="ko-KR" altLang="en-US" sz="1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동화화학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윤성민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031-496-2875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박지연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010-8833-2244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jypak@dongwachem.co.kr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경기도 안산시 단원구 중앙로 </a:t>
                      </a:r>
                      <a:r>
                        <a:rPr lang="en-US" altLang="ko-KR" sz="1000" b="0"/>
                        <a:t>56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도료 및 첨가제 공급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0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거래처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000" b="0"/>
                        <a:t>226-85-44575</a:t>
                      </a:r>
                      <a:endParaRPr lang="ko-KR" altLang="en-US" sz="1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세진테크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이정훈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031-345-2233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김다은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010-1234-5887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daekim@sejintec.co.kr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인천광역시 남동구 고잔로 </a:t>
                      </a:r>
                      <a:r>
                        <a:rPr lang="en-US" altLang="ko-KR" sz="1000" b="0"/>
                        <a:t>45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도막두께 측정기 납품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9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매입처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128-84-99211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대철산업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최승현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031-317-6655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송하린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010-9912-4433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harin.song@samwuc.co.kr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경기도 시흥시 산기대길 </a:t>
                      </a:r>
                      <a:r>
                        <a:rPr lang="en-US" altLang="ko-KR" sz="1000" b="0"/>
                        <a:t>12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분체도료 공급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매입처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131-86-77532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삼우코팅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정진성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031-476-8899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김가을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000" b="0"/>
                        <a:t>010-7555-5487</a:t>
                      </a:r>
                      <a:endParaRPr lang="ko-KR" altLang="en-US" sz="1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/>
                        <a:t>ind7521@naver.com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경기도 화성시 공단 </a:t>
                      </a:r>
                      <a:r>
                        <a:rPr lang="en-US" altLang="ko-KR" sz="1000" b="0"/>
                        <a:t>3</a:t>
                      </a:r>
                      <a:r>
                        <a:rPr lang="ko-KR" altLang="en-US" sz="1000" b="0"/>
                        <a:t>대로 </a:t>
                      </a:r>
                      <a:r>
                        <a:rPr lang="en-US" altLang="ko-KR" sz="1000" b="0"/>
                        <a:t>87</a:t>
                      </a:r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/>
                        <a:t>부자재 및 지그 납품</a:t>
                      </a:r>
                    </a:p>
                    <a:p>
                      <a:pPr latinLnBrk="1"/>
                      <a:endParaRPr lang="ko-KR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69349"/>
                  </a:ext>
                </a:extLst>
              </a:tr>
            </a:tbl>
          </a:graphicData>
        </a:graphic>
      </p:graphicFrame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97469C6-FBDD-6CDE-6467-A3007517F323}"/>
              </a:ext>
            </a:extLst>
          </p:cNvPr>
          <p:cNvSpPr/>
          <p:nvPr/>
        </p:nvSpPr>
        <p:spPr>
          <a:xfrm>
            <a:off x="11627628" y="1609080"/>
            <a:ext cx="358017" cy="179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/>
              <a:t>수정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CD8B3DC5-5891-E159-1153-F37383323C44}"/>
              </a:ext>
            </a:extLst>
          </p:cNvPr>
          <p:cNvSpPr/>
          <p:nvPr/>
        </p:nvSpPr>
        <p:spPr>
          <a:xfrm>
            <a:off x="11627628" y="2117375"/>
            <a:ext cx="358017" cy="179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/>
              <a:t>수정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128DE2F-B962-76E5-B450-10E73314AFE2}"/>
              </a:ext>
            </a:extLst>
          </p:cNvPr>
          <p:cNvSpPr/>
          <p:nvPr/>
        </p:nvSpPr>
        <p:spPr>
          <a:xfrm>
            <a:off x="11627627" y="5832976"/>
            <a:ext cx="358017" cy="179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/>
              <a:t>수정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F3D53D7-EB93-0C84-2AAA-A9B0B59C65FC}"/>
              </a:ext>
            </a:extLst>
          </p:cNvPr>
          <p:cNvSpPr/>
          <p:nvPr/>
        </p:nvSpPr>
        <p:spPr>
          <a:xfrm>
            <a:off x="11607757" y="2580777"/>
            <a:ext cx="358017" cy="179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/>
              <a:t>수정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68B4CDE3-F05B-FE14-020C-AF4DC4ED78F9}"/>
              </a:ext>
            </a:extLst>
          </p:cNvPr>
          <p:cNvSpPr/>
          <p:nvPr/>
        </p:nvSpPr>
        <p:spPr>
          <a:xfrm>
            <a:off x="11627623" y="3156862"/>
            <a:ext cx="358017" cy="179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/>
              <a:t>수정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37BF060C-B01B-E37E-69FD-0250F9E806A8}"/>
              </a:ext>
            </a:extLst>
          </p:cNvPr>
          <p:cNvSpPr/>
          <p:nvPr/>
        </p:nvSpPr>
        <p:spPr>
          <a:xfrm>
            <a:off x="11627624" y="3683511"/>
            <a:ext cx="358017" cy="179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/>
              <a:t>수정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3BF6B3A7-5F65-C6A6-E92A-D9F55E8E4057}"/>
              </a:ext>
            </a:extLst>
          </p:cNvPr>
          <p:cNvSpPr/>
          <p:nvPr/>
        </p:nvSpPr>
        <p:spPr>
          <a:xfrm>
            <a:off x="11635232" y="4219146"/>
            <a:ext cx="358017" cy="179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/>
              <a:t>수정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AA0F09D7-47D7-C8F2-6424-06CE3D2BF423}"/>
              </a:ext>
            </a:extLst>
          </p:cNvPr>
          <p:cNvSpPr/>
          <p:nvPr/>
        </p:nvSpPr>
        <p:spPr>
          <a:xfrm>
            <a:off x="11627625" y="4757089"/>
            <a:ext cx="358017" cy="179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/>
              <a:t>수정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CA5EB9EA-F72F-5429-513D-1788DF0931B8}"/>
              </a:ext>
            </a:extLst>
          </p:cNvPr>
          <p:cNvSpPr/>
          <p:nvPr/>
        </p:nvSpPr>
        <p:spPr>
          <a:xfrm>
            <a:off x="11627625" y="5306327"/>
            <a:ext cx="358017" cy="179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/>
              <a:t>수정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3B2A17C2-CA86-51BF-2809-81BDCDC6F521}"/>
              </a:ext>
            </a:extLst>
          </p:cNvPr>
          <p:cNvSpPr/>
          <p:nvPr/>
        </p:nvSpPr>
        <p:spPr>
          <a:xfrm>
            <a:off x="11627626" y="6336056"/>
            <a:ext cx="358017" cy="179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BB85F0A-F4D9-6177-4A5A-70F0D452A77A}"/>
              </a:ext>
            </a:extLst>
          </p:cNvPr>
          <p:cNvSpPr/>
          <p:nvPr/>
        </p:nvSpPr>
        <p:spPr>
          <a:xfrm>
            <a:off x="3449598" y="848986"/>
            <a:ext cx="3924596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매입처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0DC5D5D-07BD-3765-D572-66A49305E314}"/>
              </a:ext>
            </a:extLst>
          </p:cNvPr>
          <p:cNvSpPr/>
          <p:nvPr/>
        </p:nvSpPr>
        <p:spPr>
          <a:xfrm>
            <a:off x="3449598" y="1357904"/>
            <a:ext cx="3924595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124-86-20191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BC88E-7089-EE93-06D1-DA49D9457706}"/>
              </a:ext>
            </a:extLst>
          </p:cNvPr>
          <p:cNvSpPr txBox="1"/>
          <p:nvPr/>
        </p:nvSpPr>
        <p:spPr>
          <a:xfrm>
            <a:off x="2498390" y="81303"/>
            <a:ext cx="4919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업체 상세정보 조회 페이지</a:t>
            </a:r>
            <a:endParaRPr lang="ko-KR" altLang="en-US" sz="2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9CF84C8-36EF-B8FD-5592-F2FB689C7343}"/>
              </a:ext>
            </a:extLst>
          </p:cNvPr>
          <p:cNvCxnSpPr>
            <a:cxnSpLocks/>
          </p:cNvCxnSpPr>
          <p:nvPr/>
        </p:nvCxnSpPr>
        <p:spPr>
          <a:xfrm>
            <a:off x="1463040" y="704798"/>
            <a:ext cx="6506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31BD801-1FAB-208E-D4D0-601F01A85A89}"/>
              </a:ext>
            </a:extLst>
          </p:cNvPr>
          <p:cNvSpPr/>
          <p:nvPr/>
        </p:nvSpPr>
        <p:spPr>
          <a:xfrm>
            <a:off x="3449597" y="1872835"/>
            <a:ext cx="3924595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한승상사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C7113BE-7C2D-161A-0F76-27A384C98ADA}"/>
              </a:ext>
            </a:extLst>
          </p:cNvPr>
          <p:cNvSpPr/>
          <p:nvPr/>
        </p:nvSpPr>
        <p:spPr>
          <a:xfrm>
            <a:off x="3449597" y="2381754"/>
            <a:ext cx="3924595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김태준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8F559EB-A7B5-8284-F650-23DCCF1A9FF7}"/>
              </a:ext>
            </a:extLst>
          </p:cNvPr>
          <p:cNvSpPr/>
          <p:nvPr/>
        </p:nvSpPr>
        <p:spPr>
          <a:xfrm>
            <a:off x="3449597" y="2890673"/>
            <a:ext cx="3924595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031-481-2201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DAF930-DB0C-D3AD-00C9-2CCAB9F7C423}"/>
              </a:ext>
            </a:extLst>
          </p:cNvPr>
          <p:cNvSpPr/>
          <p:nvPr/>
        </p:nvSpPr>
        <p:spPr>
          <a:xfrm>
            <a:off x="3449597" y="3398941"/>
            <a:ext cx="3924595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이정우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EB8B075-A404-90F2-8FA3-AA5A9BAF3FD8}"/>
              </a:ext>
            </a:extLst>
          </p:cNvPr>
          <p:cNvSpPr/>
          <p:nvPr/>
        </p:nvSpPr>
        <p:spPr>
          <a:xfrm>
            <a:off x="3449597" y="3926456"/>
            <a:ext cx="3924595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010-3921-8820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C1E8D5D-A970-4626-3261-DCADEF842C98}"/>
              </a:ext>
            </a:extLst>
          </p:cNvPr>
          <p:cNvSpPr/>
          <p:nvPr/>
        </p:nvSpPr>
        <p:spPr>
          <a:xfrm>
            <a:off x="3449598" y="4459012"/>
            <a:ext cx="392459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jwlee@hansung.co.kr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E4A5426-8CC7-601B-1E65-C8EFDD88B114}"/>
              </a:ext>
            </a:extLst>
          </p:cNvPr>
          <p:cNvSpPr/>
          <p:nvPr/>
        </p:nvSpPr>
        <p:spPr>
          <a:xfrm>
            <a:off x="3449598" y="4987792"/>
            <a:ext cx="392459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경기도 안산시 단원구 산업로 </a:t>
            </a:r>
            <a:r>
              <a:rPr lang="en-US" altLang="ko-KR"/>
              <a:t>124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313DBEB-1D29-2F8F-3207-6304F19EB965}"/>
              </a:ext>
            </a:extLst>
          </p:cNvPr>
          <p:cNvSpPr/>
          <p:nvPr/>
        </p:nvSpPr>
        <p:spPr>
          <a:xfrm>
            <a:off x="3449597" y="5525059"/>
            <a:ext cx="3924595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도료 및 에폭시 매입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262295-0194-6FAE-459D-9C3559A66D9A}"/>
              </a:ext>
            </a:extLst>
          </p:cNvPr>
          <p:cNvSpPr/>
          <p:nvPr/>
        </p:nvSpPr>
        <p:spPr>
          <a:xfrm>
            <a:off x="1848102" y="862459"/>
            <a:ext cx="1216441" cy="3392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업체 유형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C02047-CBCC-DD5A-1CD2-6B2F148C28B8}"/>
              </a:ext>
            </a:extLst>
          </p:cNvPr>
          <p:cNvSpPr/>
          <p:nvPr/>
        </p:nvSpPr>
        <p:spPr>
          <a:xfrm>
            <a:off x="1982734" y="1356694"/>
            <a:ext cx="1348843" cy="3392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사업자등록번호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F59CEA-A94C-6A56-48CD-098CF8EA9820}"/>
              </a:ext>
            </a:extLst>
          </p:cNvPr>
          <p:cNvSpPr/>
          <p:nvPr/>
        </p:nvSpPr>
        <p:spPr>
          <a:xfrm>
            <a:off x="1700536" y="2399807"/>
            <a:ext cx="1216441" cy="3392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대표명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D41883C-11DD-79C6-6349-DA1E8E09DFBE}"/>
              </a:ext>
            </a:extLst>
          </p:cNvPr>
          <p:cNvSpPr/>
          <p:nvPr/>
        </p:nvSpPr>
        <p:spPr>
          <a:xfrm>
            <a:off x="1700536" y="1866826"/>
            <a:ext cx="1216441" cy="3392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업체명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2559B1-823B-6BED-A016-13CDE9B44CC0}"/>
              </a:ext>
            </a:extLst>
          </p:cNvPr>
          <p:cNvSpPr/>
          <p:nvPr/>
        </p:nvSpPr>
        <p:spPr>
          <a:xfrm>
            <a:off x="1890171" y="2895219"/>
            <a:ext cx="1216441" cy="3392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대표전화번호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BE53A0-0206-D958-256B-CB85A6850075}"/>
              </a:ext>
            </a:extLst>
          </p:cNvPr>
          <p:cNvSpPr/>
          <p:nvPr/>
        </p:nvSpPr>
        <p:spPr>
          <a:xfrm>
            <a:off x="1700536" y="3435048"/>
            <a:ext cx="1216441" cy="3392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담당자명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59453E0-E86D-02A3-A1D1-67CB47E967BB}"/>
              </a:ext>
            </a:extLst>
          </p:cNvPr>
          <p:cNvSpPr/>
          <p:nvPr/>
        </p:nvSpPr>
        <p:spPr>
          <a:xfrm>
            <a:off x="1848102" y="3911171"/>
            <a:ext cx="1391600" cy="3392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담당자전화번호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B253A6-FADA-A872-50FA-920AD8DF0A9D}"/>
              </a:ext>
            </a:extLst>
          </p:cNvPr>
          <p:cNvSpPr/>
          <p:nvPr/>
        </p:nvSpPr>
        <p:spPr>
          <a:xfrm>
            <a:off x="1848102" y="4445588"/>
            <a:ext cx="1300576" cy="3392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담당자 이메일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B559492-A52D-F0B0-7E38-74DE8A3EAC4F}"/>
              </a:ext>
            </a:extLst>
          </p:cNvPr>
          <p:cNvSpPr/>
          <p:nvPr/>
        </p:nvSpPr>
        <p:spPr>
          <a:xfrm>
            <a:off x="1848104" y="4967659"/>
            <a:ext cx="1300576" cy="3392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기업 주소 정보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31953BE-BBF2-D396-1873-4412708613F0}"/>
              </a:ext>
            </a:extLst>
          </p:cNvPr>
          <p:cNvSpPr/>
          <p:nvPr/>
        </p:nvSpPr>
        <p:spPr>
          <a:xfrm>
            <a:off x="1526759" y="5525059"/>
            <a:ext cx="1216441" cy="3392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비고</a:t>
            </a:r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74821670-2B7F-C03C-FC9F-F1705AA516D2}"/>
              </a:ext>
            </a:extLst>
          </p:cNvPr>
          <p:cNvSpPr/>
          <p:nvPr/>
        </p:nvSpPr>
        <p:spPr>
          <a:xfrm>
            <a:off x="6096000" y="980395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CB3709E3-84E8-C574-3D1C-08221F5F2294}"/>
              </a:ext>
            </a:extLst>
          </p:cNvPr>
          <p:cNvSpPr/>
          <p:nvPr/>
        </p:nvSpPr>
        <p:spPr>
          <a:xfrm>
            <a:off x="3523425" y="737452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682CB48A-F2B0-C51F-832B-546D5BEC78D1}"/>
              </a:ext>
            </a:extLst>
          </p:cNvPr>
          <p:cNvSpPr/>
          <p:nvPr/>
        </p:nvSpPr>
        <p:spPr>
          <a:xfrm>
            <a:off x="3523424" y="1257489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64F5F885-6002-0EE2-22B0-25CCB799B775}"/>
              </a:ext>
            </a:extLst>
          </p:cNvPr>
          <p:cNvSpPr/>
          <p:nvPr/>
        </p:nvSpPr>
        <p:spPr>
          <a:xfrm>
            <a:off x="3523423" y="1776081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7" name="순서도: 연결자 26">
            <a:extLst>
              <a:ext uri="{FF2B5EF4-FFF2-40B4-BE49-F238E27FC236}">
                <a16:creationId xmlns:a16="http://schemas.microsoft.com/office/drawing/2014/main" id="{D45A0FD4-726D-C5F9-75C1-0747C2525FE3}"/>
              </a:ext>
            </a:extLst>
          </p:cNvPr>
          <p:cNvSpPr/>
          <p:nvPr/>
        </p:nvSpPr>
        <p:spPr>
          <a:xfrm>
            <a:off x="3523422" y="2290326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4DFEEB9B-8DE2-F8EE-5126-03017B908C55}"/>
              </a:ext>
            </a:extLst>
          </p:cNvPr>
          <p:cNvSpPr/>
          <p:nvPr/>
        </p:nvSpPr>
        <p:spPr>
          <a:xfrm>
            <a:off x="3523421" y="2821496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DEBFABA2-C874-F260-5ED6-894ED5EB4147}"/>
              </a:ext>
            </a:extLst>
          </p:cNvPr>
          <p:cNvSpPr/>
          <p:nvPr/>
        </p:nvSpPr>
        <p:spPr>
          <a:xfrm>
            <a:off x="3523421" y="3297947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8EF1AD50-5FF8-68EB-D582-6C264A43BB35}"/>
              </a:ext>
            </a:extLst>
          </p:cNvPr>
          <p:cNvSpPr/>
          <p:nvPr/>
        </p:nvSpPr>
        <p:spPr>
          <a:xfrm>
            <a:off x="3523420" y="3826362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A58E4E59-D25D-E806-2FAA-67FF50341A55}"/>
              </a:ext>
            </a:extLst>
          </p:cNvPr>
          <p:cNvSpPr/>
          <p:nvPr/>
        </p:nvSpPr>
        <p:spPr>
          <a:xfrm>
            <a:off x="3523420" y="4373124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8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A7D6DF00-E4D2-54F3-B2C2-B1F0847AC8D2}"/>
              </a:ext>
            </a:extLst>
          </p:cNvPr>
          <p:cNvSpPr/>
          <p:nvPr/>
        </p:nvSpPr>
        <p:spPr>
          <a:xfrm>
            <a:off x="3523420" y="4906945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9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0BE9767C-A520-9805-2B7B-0D597AF12B2B}"/>
              </a:ext>
            </a:extLst>
          </p:cNvPr>
          <p:cNvSpPr/>
          <p:nvPr/>
        </p:nvSpPr>
        <p:spPr>
          <a:xfrm>
            <a:off x="3523420" y="5444212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330CF2-6CAF-C50F-4043-A232A06D7F23}"/>
              </a:ext>
            </a:extLst>
          </p:cNvPr>
          <p:cNvSpPr txBox="1"/>
          <p:nvPr/>
        </p:nvSpPr>
        <p:spPr>
          <a:xfrm>
            <a:off x="3424856" y="5401947"/>
            <a:ext cx="395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10</a:t>
            </a:r>
            <a:endParaRPr lang="ko-KR" altLang="en-US" sz="10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FB48200-0BC6-5267-8425-75A7633D8BB7}"/>
              </a:ext>
            </a:extLst>
          </p:cNvPr>
          <p:cNvSpPr/>
          <p:nvPr/>
        </p:nvSpPr>
        <p:spPr>
          <a:xfrm>
            <a:off x="5309344" y="6062326"/>
            <a:ext cx="950879" cy="5967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1E766A9-7546-7869-EA50-10F250DAE7E4}"/>
              </a:ext>
            </a:extLst>
          </p:cNvPr>
          <p:cNvSpPr/>
          <p:nvPr/>
        </p:nvSpPr>
        <p:spPr>
          <a:xfrm>
            <a:off x="6324567" y="6060168"/>
            <a:ext cx="950879" cy="5967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취소</a:t>
            </a:r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94F26A40-D256-751C-2D89-330BD5FDF536}"/>
              </a:ext>
            </a:extLst>
          </p:cNvPr>
          <p:cNvSpPr/>
          <p:nvPr/>
        </p:nvSpPr>
        <p:spPr>
          <a:xfrm>
            <a:off x="5323767" y="5966746"/>
            <a:ext cx="167635" cy="186844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A2026D-7575-E590-3E95-371E92D84244}"/>
              </a:ext>
            </a:extLst>
          </p:cNvPr>
          <p:cNvSpPr txBox="1"/>
          <p:nvPr/>
        </p:nvSpPr>
        <p:spPr>
          <a:xfrm>
            <a:off x="5241878" y="5937057"/>
            <a:ext cx="331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11</a:t>
            </a:r>
            <a:endParaRPr lang="ko-KR" altLang="en-US" sz="100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BAD4E866-2174-A048-CEBA-6B45B8BBE04A}"/>
              </a:ext>
            </a:extLst>
          </p:cNvPr>
          <p:cNvSpPr/>
          <p:nvPr/>
        </p:nvSpPr>
        <p:spPr>
          <a:xfrm>
            <a:off x="6362743" y="5966746"/>
            <a:ext cx="167635" cy="186844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65BA22-098B-9643-27E2-BBC31844BD0C}"/>
              </a:ext>
            </a:extLst>
          </p:cNvPr>
          <p:cNvSpPr txBox="1"/>
          <p:nvPr/>
        </p:nvSpPr>
        <p:spPr>
          <a:xfrm>
            <a:off x="6286753" y="5937057"/>
            <a:ext cx="331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12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23476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307</Words>
  <Application>Microsoft Office PowerPoint</Application>
  <PresentationFormat>와이드스크린</PresentationFormat>
  <Paragraphs>157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11</cp:revision>
  <dcterms:created xsi:type="dcterms:W3CDTF">2025-10-02T06:05:36Z</dcterms:created>
  <dcterms:modified xsi:type="dcterms:W3CDTF">2025-10-10T06:55:46Z</dcterms:modified>
</cp:coreProperties>
</file>