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4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12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54589-57A3-4197-88FA-5B96769C85E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6D4EF-A313-457A-91C7-E637D7607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61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06269-ECF8-037D-ED5D-661EA36C9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179038-A82A-18B5-E820-F8F9C8219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5A0D6-2818-5D81-8A22-398C332E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2A31D-35F9-A6C6-A24C-407DD6FF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35485-AE88-3A00-E6BA-E9D8551A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42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6D62F-96FC-6CBC-3648-B9E04F98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19BFE0-B6B5-E535-F81D-B7D1E97C0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81D89-F969-33FD-0F0D-72E27E0C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7DE04-D109-E34A-6BCD-C0BB2C65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05CDE-389E-0873-3630-B8FADF70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69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7FC09C-84C4-1F3B-CBAE-5564A0DA1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2C7ACE-4D39-E521-4E69-1F53794E0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F1E0C-7999-18EE-CE68-87725A8C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67295-9028-FE62-DDE5-3E4D0E49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F4491D-1C60-0CA8-7FFB-F840C1F0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10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518D7-61A9-942C-A2A4-C2159B8B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A4B89-C3F8-AE45-0AC5-39650C0B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8047A-7922-D2F7-3229-DC2C268A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4949D-D052-9CF2-2BE7-75A6DB72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D5D47-BFD4-2511-1CD6-0F7D890D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66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D282C-E26D-FB04-9B0B-E2BE47C34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FC9B9-1481-0D5B-AEE0-BACD8CCB2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3A905-22D3-0A48-0AE1-9634242D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1E9F8C-CE40-4698-F1D8-0CB2FA99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4CACFB-C2CB-D0D9-307F-D9AC153A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50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A52FA-A5A8-5D6B-557A-EA23ACC7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D02A8-5A1C-6B84-34E3-5B484C7D8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D6C07F-4BCA-F2C8-E7B1-D32CA1746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14CB77-A4E3-002E-D422-29C96E1C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EA2E17-AEA4-1975-1DC1-735DE103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3C1FDE-73B5-E581-4A87-2AA2A545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77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CEC0A-E7D1-6A65-73C4-6113BCF5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9B0A89-1834-50AD-7456-5786B18B5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0EB442-DBF5-5FEF-9FF5-7007B8321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17775B-14B9-13EE-BB53-598FC6DF3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DA005D-A899-B25C-DF22-8D5DF6818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2C526A-2BB2-50E2-7649-6C1FA5E2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03CFB1-D4CA-5D14-72B9-5A690F27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DD718A-B0E1-D71E-0FF6-5017166A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8C189-92C9-F017-4AA5-CAC75B44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07079-B5E7-3CB0-866E-B9D1084D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02C593-4DEB-E69E-B653-D5D206B5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DB7DE7-0BBE-B5F7-274A-56FBA7B4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8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2FA524-5E07-0075-4643-A2E078FD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7D76A7-5482-DF49-9842-877D1BC2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9CDAA9-91DF-0064-6BA8-809196BC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79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316F8-548C-C686-4F84-2CD0B2A6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8DCA31-A06C-87FA-9176-8D0B805CB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713F98-EC63-BEB4-2E34-43870F49E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EB73B-D26C-4533-5B91-95FE5B16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A97EF3-412E-C8DC-4840-884153D5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AE4FDB-F04B-2737-0C64-3E672113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1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20E5D-3D01-A89C-C8FB-B4497D77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CAFC06-5A99-9DAB-25FB-70DD3247A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AEEC5D-390E-3B51-B9EC-38E1A0568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624082-FD9B-4275-5D11-12237C68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64B582-F744-5898-99F8-C9738DE4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446B15-5890-52E4-70F5-94ED7D38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87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91ADE0-B878-3C37-F53A-38B1F645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31FEF3-8156-8CC8-49BF-E4DB25B3A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F62CB-A9A8-699C-C2A3-1081461E4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09E17-0769-01F3-73B9-7E172FD43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37FA4-B833-B37C-ED52-CD10A4A87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5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BB85F0A-F4D9-6177-4A5A-70F0D452A77A}"/>
              </a:ext>
            </a:extLst>
          </p:cNvPr>
          <p:cNvSpPr/>
          <p:nvPr/>
        </p:nvSpPr>
        <p:spPr>
          <a:xfrm>
            <a:off x="3449598" y="848986"/>
            <a:ext cx="2904587" cy="3753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업체 유형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0DC5D5D-07BD-3765-D572-66A49305E314}"/>
              </a:ext>
            </a:extLst>
          </p:cNvPr>
          <p:cNvSpPr/>
          <p:nvPr/>
        </p:nvSpPr>
        <p:spPr>
          <a:xfrm>
            <a:off x="3449599" y="1357904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사업자등록번호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3ABECC7-EABB-A71E-786E-896739C2DC66}"/>
              </a:ext>
            </a:extLst>
          </p:cNvPr>
          <p:cNvSpPr/>
          <p:nvPr/>
        </p:nvSpPr>
        <p:spPr>
          <a:xfrm>
            <a:off x="5353268" y="6128376"/>
            <a:ext cx="1000916" cy="4404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등록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8BC88E-7089-EE93-06D1-DA49D9457706}"/>
              </a:ext>
            </a:extLst>
          </p:cNvPr>
          <p:cNvSpPr txBox="1"/>
          <p:nvPr/>
        </p:nvSpPr>
        <p:spPr>
          <a:xfrm>
            <a:off x="2267381" y="51693"/>
            <a:ext cx="3940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업체 등록 페이지</a:t>
            </a:r>
            <a:endParaRPr lang="ko-KR" altLang="en-US" sz="28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9CF84C8-36EF-B8FD-5592-F2FB689C7343}"/>
              </a:ext>
            </a:extLst>
          </p:cNvPr>
          <p:cNvCxnSpPr>
            <a:cxnSpLocks/>
          </p:cNvCxnSpPr>
          <p:nvPr/>
        </p:nvCxnSpPr>
        <p:spPr>
          <a:xfrm>
            <a:off x="1563996" y="704798"/>
            <a:ext cx="56229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31BD801-1FAB-208E-D4D0-601F01A85A89}"/>
              </a:ext>
            </a:extLst>
          </p:cNvPr>
          <p:cNvSpPr/>
          <p:nvPr/>
        </p:nvSpPr>
        <p:spPr>
          <a:xfrm>
            <a:off x="3449598" y="1872835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업체명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C7113BE-7C2D-161A-0F76-27A384C98ADA}"/>
              </a:ext>
            </a:extLst>
          </p:cNvPr>
          <p:cNvSpPr/>
          <p:nvPr/>
        </p:nvSpPr>
        <p:spPr>
          <a:xfrm>
            <a:off x="3449598" y="2381754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대표명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8F559EB-A7B5-8284-F650-23DCCF1A9FF7}"/>
              </a:ext>
            </a:extLst>
          </p:cNvPr>
          <p:cNvSpPr/>
          <p:nvPr/>
        </p:nvSpPr>
        <p:spPr>
          <a:xfrm>
            <a:off x="3449598" y="2890673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대표전화번호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CDAF930-DB0C-D3AD-00C9-2CCAB9F7C423}"/>
              </a:ext>
            </a:extLst>
          </p:cNvPr>
          <p:cNvSpPr/>
          <p:nvPr/>
        </p:nvSpPr>
        <p:spPr>
          <a:xfrm>
            <a:off x="3449598" y="3398941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담당자명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EB8B075-A404-90F2-8FA3-AA5A9BAF3FD8}"/>
              </a:ext>
            </a:extLst>
          </p:cNvPr>
          <p:cNvSpPr/>
          <p:nvPr/>
        </p:nvSpPr>
        <p:spPr>
          <a:xfrm>
            <a:off x="3449598" y="3926456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담당자전화번호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C1E8D5D-A970-4626-3261-DCADEF842C98}"/>
              </a:ext>
            </a:extLst>
          </p:cNvPr>
          <p:cNvSpPr/>
          <p:nvPr/>
        </p:nvSpPr>
        <p:spPr>
          <a:xfrm>
            <a:off x="3449598" y="4459012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담당자 이메일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E4A5426-8CC7-601B-1E65-C8EFDD88B114}"/>
              </a:ext>
            </a:extLst>
          </p:cNvPr>
          <p:cNvSpPr/>
          <p:nvPr/>
        </p:nvSpPr>
        <p:spPr>
          <a:xfrm>
            <a:off x="3449598" y="4987792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기업 주소 정보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313DBEB-1D29-2F8F-3207-6304F19EB965}"/>
              </a:ext>
            </a:extLst>
          </p:cNvPr>
          <p:cNvSpPr/>
          <p:nvPr/>
        </p:nvSpPr>
        <p:spPr>
          <a:xfrm>
            <a:off x="3449598" y="5525059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비고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262295-0194-6FAE-459D-9C3559A66D9A}"/>
              </a:ext>
            </a:extLst>
          </p:cNvPr>
          <p:cNvSpPr/>
          <p:nvPr/>
        </p:nvSpPr>
        <p:spPr>
          <a:xfrm>
            <a:off x="1848102" y="862459"/>
            <a:ext cx="1216441" cy="3392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업체 유형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C02047-CBCC-DD5A-1CD2-6B2F148C28B8}"/>
              </a:ext>
            </a:extLst>
          </p:cNvPr>
          <p:cNvSpPr/>
          <p:nvPr/>
        </p:nvSpPr>
        <p:spPr>
          <a:xfrm>
            <a:off x="1982734" y="1356694"/>
            <a:ext cx="1348843" cy="3392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사업자등록번호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2F59CEA-A94C-6A56-48CD-098CF8EA9820}"/>
              </a:ext>
            </a:extLst>
          </p:cNvPr>
          <p:cNvSpPr/>
          <p:nvPr/>
        </p:nvSpPr>
        <p:spPr>
          <a:xfrm>
            <a:off x="1700536" y="2399807"/>
            <a:ext cx="1216441" cy="3392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대표명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41883C-11DD-79C6-6349-DA1E8E09DFBE}"/>
              </a:ext>
            </a:extLst>
          </p:cNvPr>
          <p:cNvSpPr/>
          <p:nvPr/>
        </p:nvSpPr>
        <p:spPr>
          <a:xfrm>
            <a:off x="1700536" y="1866826"/>
            <a:ext cx="1216441" cy="3392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업체명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2559B1-823B-6BED-A016-13CDE9B44CC0}"/>
              </a:ext>
            </a:extLst>
          </p:cNvPr>
          <p:cNvSpPr/>
          <p:nvPr/>
        </p:nvSpPr>
        <p:spPr>
          <a:xfrm>
            <a:off x="1890171" y="2895219"/>
            <a:ext cx="1216441" cy="3392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대표전화번호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DBE53A0-0206-D958-256B-CB85A6850075}"/>
              </a:ext>
            </a:extLst>
          </p:cNvPr>
          <p:cNvSpPr/>
          <p:nvPr/>
        </p:nvSpPr>
        <p:spPr>
          <a:xfrm>
            <a:off x="1700536" y="3435048"/>
            <a:ext cx="1216441" cy="3392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담당자명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59453E0-E86D-02A3-A1D1-67CB47E967BB}"/>
              </a:ext>
            </a:extLst>
          </p:cNvPr>
          <p:cNvSpPr/>
          <p:nvPr/>
        </p:nvSpPr>
        <p:spPr>
          <a:xfrm>
            <a:off x="1848102" y="3911171"/>
            <a:ext cx="1391600" cy="3392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담당자전화번호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3B253A6-FADA-A872-50FA-920AD8DF0A9D}"/>
              </a:ext>
            </a:extLst>
          </p:cNvPr>
          <p:cNvSpPr/>
          <p:nvPr/>
        </p:nvSpPr>
        <p:spPr>
          <a:xfrm>
            <a:off x="1848102" y="4445588"/>
            <a:ext cx="1300576" cy="3392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담당자 이메일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B559492-A52D-F0B0-7E38-74DE8A3EAC4F}"/>
              </a:ext>
            </a:extLst>
          </p:cNvPr>
          <p:cNvSpPr/>
          <p:nvPr/>
        </p:nvSpPr>
        <p:spPr>
          <a:xfrm>
            <a:off x="1848104" y="4967659"/>
            <a:ext cx="1300576" cy="3392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기업 주소 정보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31953BE-BBF2-D396-1873-4412708613F0}"/>
              </a:ext>
            </a:extLst>
          </p:cNvPr>
          <p:cNvSpPr/>
          <p:nvPr/>
        </p:nvSpPr>
        <p:spPr>
          <a:xfrm>
            <a:off x="1526759" y="5525059"/>
            <a:ext cx="1216441" cy="3392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비고</a:t>
            </a:r>
          </a:p>
        </p:txBody>
      </p:sp>
      <p:sp>
        <p:nvSpPr>
          <p:cNvPr id="10" name="순서도: 병합 9">
            <a:extLst>
              <a:ext uri="{FF2B5EF4-FFF2-40B4-BE49-F238E27FC236}">
                <a16:creationId xmlns:a16="http://schemas.microsoft.com/office/drawing/2014/main" id="{74821670-2B7F-C03C-FC9F-F1705AA516D2}"/>
              </a:ext>
            </a:extLst>
          </p:cNvPr>
          <p:cNvSpPr/>
          <p:nvPr/>
        </p:nvSpPr>
        <p:spPr>
          <a:xfrm>
            <a:off x="6096000" y="980395"/>
            <a:ext cx="112195" cy="103405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CB3709E3-84E8-C574-3D1C-08221F5F2294}"/>
              </a:ext>
            </a:extLst>
          </p:cNvPr>
          <p:cNvSpPr/>
          <p:nvPr/>
        </p:nvSpPr>
        <p:spPr>
          <a:xfrm>
            <a:off x="3523425" y="737452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682CB48A-F2B0-C51F-832B-546D5BEC78D1}"/>
              </a:ext>
            </a:extLst>
          </p:cNvPr>
          <p:cNvSpPr/>
          <p:nvPr/>
        </p:nvSpPr>
        <p:spPr>
          <a:xfrm>
            <a:off x="3523424" y="1257489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64F5F885-6002-0EE2-22B0-25CCB799B775}"/>
              </a:ext>
            </a:extLst>
          </p:cNvPr>
          <p:cNvSpPr/>
          <p:nvPr/>
        </p:nvSpPr>
        <p:spPr>
          <a:xfrm>
            <a:off x="3523423" y="1776081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3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7" name="순서도: 연결자 26">
            <a:extLst>
              <a:ext uri="{FF2B5EF4-FFF2-40B4-BE49-F238E27FC236}">
                <a16:creationId xmlns:a16="http://schemas.microsoft.com/office/drawing/2014/main" id="{D45A0FD4-726D-C5F9-75C1-0747C2525FE3}"/>
              </a:ext>
            </a:extLst>
          </p:cNvPr>
          <p:cNvSpPr/>
          <p:nvPr/>
        </p:nvSpPr>
        <p:spPr>
          <a:xfrm>
            <a:off x="3523422" y="2290326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4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4DFEEB9B-8DE2-F8EE-5126-03017B908C55}"/>
              </a:ext>
            </a:extLst>
          </p:cNvPr>
          <p:cNvSpPr/>
          <p:nvPr/>
        </p:nvSpPr>
        <p:spPr>
          <a:xfrm>
            <a:off x="3523421" y="2821496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5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DEBFABA2-C874-F260-5ED6-894ED5EB4147}"/>
              </a:ext>
            </a:extLst>
          </p:cNvPr>
          <p:cNvSpPr/>
          <p:nvPr/>
        </p:nvSpPr>
        <p:spPr>
          <a:xfrm>
            <a:off x="3523421" y="3297947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6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8EF1AD50-5FF8-68EB-D582-6C264A43BB35}"/>
              </a:ext>
            </a:extLst>
          </p:cNvPr>
          <p:cNvSpPr/>
          <p:nvPr/>
        </p:nvSpPr>
        <p:spPr>
          <a:xfrm>
            <a:off x="3523420" y="3826362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7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A58E4E59-D25D-E806-2FAA-67FF50341A55}"/>
              </a:ext>
            </a:extLst>
          </p:cNvPr>
          <p:cNvSpPr/>
          <p:nvPr/>
        </p:nvSpPr>
        <p:spPr>
          <a:xfrm>
            <a:off x="3523420" y="4373124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8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2" name="순서도: 연결자 31">
            <a:extLst>
              <a:ext uri="{FF2B5EF4-FFF2-40B4-BE49-F238E27FC236}">
                <a16:creationId xmlns:a16="http://schemas.microsoft.com/office/drawing/2014/main" id="{A7D6DF00-E4D2-54F3-B2C2-B1F0847AC8D2}"/>
              </a:ext>
            </a:extLst>
          </p:cNvPr>
          <p:cNvSpPr/>
          <p:nvPr/>
        </p:nvSpPr>
        <p:spPr>
          <a:xfrm>
            <a:off x="3523420" y="4906945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9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6" name="순서도: 연결자 35">
            <a:extLst>
              <a:ext uri="{FF2B5EF4-FFF2-40B4-BE49-F238E27FC236}">
                <a16:creationId xmlns:a16="http://schemas.microsoft.com/office/drawing/2014/main" id="{0BE9767C-A520-9805-2B7B-0D597AF12B2B}"/>
              </a:ext>
            </a:extLst>
          </p:cNvPr>
          <p:cNvSpPr/>
          <p:nvPr/>
        </p:nvSpPr>
        <p:spPr>
          <a:xfrm>
            <a:off x="3523420" y="5444212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330CF2-6CAF-C50F-4043-A232A06D7F23}"/>
              </a:ext>
            </a:extLst>
          </p:cNvPr>
          <p:cNvSpPr txBox="1"/>
          <p:nvPr/>
        </p:nvSpPr>
        <p:spPr>
          <a:xfrm>
            <a:off x="3424856" y="5401947"/>
            <a:ext cx="395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10</a:t>
            </a:r>
            <a:endParaRPr lang="ko-KR" altLang="en-US" sz="1000"/>
          </a:p>
        </p:txBody>
      </p:sp>
      <p:sp>
        <p:nvSpPr>
          <p:cNvPr id="38" name="순서도: 연결자 37">
            <a:extLst>
              <a:ext uri="{FF2B5EF4-FFF2-40B4-BE49-F238E27FC236}">
                <a16:creationId xmlns:a16="http://schemas.microsoft.com/office/drawing/2014/main" id="{4FB96869-9B1C-1723-A29D-7BC2D0A990B1}"/>
              </a:ext>
            </a:extLst>
          </p:cNvPr>
          <p:cNvSpPr/>
          <p:nvPr/>
        </p:nvSpPr>
        <p:spPr>
          <a:xfrm>
            <a:off x="5383658" y="6010980"/>
            <a:ext cx="167635" cy="186844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7D44EC-44FF-A6FD-45FE-C8BA21DF738C}"/>
              </a:ext>
            </a:extLst>
          </p:cNvPr>
          <p:cNvSpPr txBox="1"/>
          <p:nvPr/>
        </p:nvSpPr>
        <p:spPr>
          <a:xfrm>
            <a:off x="5301769" y="5981291"/>
            <a:ext cx="3314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11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896952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43</Words>
  <Application>Microsoft Office PowerPoint</Application>
  <PresentationFormat>와이드스크린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11</cp:revision>
  <dcterms:created xsi:type="dcterms:W3CDTF">2025-10-02T06:05:36Z</dcterms:created>
  <dcterms:modified xsi:type="dcterms:W3CDTF">2025-10-10T08:00:37Z</dcterms:modified>
</cp:coreProperties>
</file>