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22C2C2-E490-A5D2-97C0-B1A4A07B25A3}"/>
              </a:ext>
            </a:extLst>
          </p:cNvPr>
          <p:cNvSpPr/>
          <p:nvPr/>
        </p:nvSpPr>
        <p:spPr>
          <a:xfrm>
            <a:off x="809500" y="1172612"/>
            <a:ext cx="13115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5BAB59-2214-426D-674A-7C403E2EAC7D}"/>
              </a:ext>
            </a:extLst>
          </p:cNvPr>
          <p:cNvSpPr/>
          <p:nvPr/>
        </p:nvSpPr>
        <p:spPr>
          <a:xfrm>
            <a:off x="3027154" y="1182767"/>
            <a:ext cx="162331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63D892-1613-A7DE-2676-046A4B650886}"/>
              </a:ext>
            </a:extLst>
          </p:cNvPr>
          <p:cNvSpPr/>
          <p:nvPr/>
        </p:nvSpPr>
        <p:spPr>
          <a:xfrm>
            <a:off x="5445427" y="1192587"/>
            <a:ext cx="138603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B3D5F-8382-3B1F-810B-0DFAD9F57D68}"/>
              </a:ext>
            </a:extLst>
          </p:cNvPr>
          <p:cNvSpPr/>
          <p:nvPr/>
        </p:nvSpPr>
        <p:spPr>
          <a:xfrm>
            <a:off x="7801278" y="1193371"/>
            <a:ext cx="2056775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사용여부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(Y/N)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78948" y="1184006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수주 대상 품목 조회 페이지</a:t>
            </a:r>
          </a:p>
        </p:txBody>
      </p:sp>
      <p:pic>
        <p:nvPicPr>
          <p:cNvPr id="36" name="그래픽 35" descr="돋보기">
            <a:extLst>
              <a:ext uri="{FF2B5EF4-FFF2-40B4-BE49-F238E27FC236}">
                <a16:creationId xmlns:a16="http://schemas.microsoft.com/office/drawing/2014/main" id="{4FB03141-9F5B-898D-E048-1B1DB18A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354" y="1292301"/>
            <a:ext cx="170809" cy="1387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B68C42-3A4F-3650-DB13-3D78DC849C73}"/>
              </a:ext>
            </a:extLst>
          </p:cNvPr>
          <p:cNvSpPr/>
          <p:nvPr/>
        </p:nvSpPr>
        <p:spPr>
          <a:xfrm>
            <a:off x="-110610" y="1159624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거래처명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53F99-7625-3E22-F8ED-E6C5615A08D4}"/>
              </a:ext>
            </a:extLst>
          </p:cNvPr>
          <p:cNvSpPr/>
          <p:nvPr/>
        </p:nvSpPr>
        <p:spPr>
          <a:xfrm>
            <a:off x="2089704" y="1192587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 번호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C6503D-484B-4BA5-9F09-0D1178F8D497}"/>
              </a:ext>
            </a:extLst>
          </p:cNvPr>
          <p:cNvSpPr/>
          <p:nvPr/>
        </p:nvSpPr>
        <p:spPr>
          <a:xfrm>
            <a:off x="6880616" y="1192586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463618-60A3-158E-3051-C39692106A0D}"/>
              </a:ext>
            </a:extLst>
          </p:cNvPr>
          <p:cNvSpPr/>
          <p:nvPr/>
        </p:nvSpPr>
        <p:spPr>
          <a:xfrm>
            <a:off x="4580793" y="1178415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품목명</a:t>
            </a:r>
          </a:p>
        </p:txBody>
      </p:sp>
      <p:pic>
        <p:nvPicPr>
          <p:cNvPr id="48" name="그래픽 47" descr="돋보기">
            <a:extLst>
              <a:ext uri="{FF2B5EF4-FFF2-40B4-BE49-F238E27FC236}">
                <a16:creationId xmlns:a16="http://schemas.microsoft.com/office/drawing/2014/main" id="{DBA7D270-BE60-61AE-FD51-D9261B59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998" y="1315800"/>
            <a:ext cx="170809" cy="138703"/>
          </a:xfrm>
          <a:prstGeom prst="rect">
            <a:avLst/>
          </a:prstGeom>
        </p:spPr>
      </p:pic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317F1D37-ADB9-DCDC-90D4-DA1F664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62" y="1315444"/>
            <a:ext cx="170809" cy="138703"/>
          </a:xfrm>
          <a:prstGeom prst="rect">
            <a:avLst/>
          </a:prstGeom>
        </p:spPr>
      </p:pic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57872"/>
              </p:ext>
            </p:extLst>
          </p:nvPr>
        </p:nvGraphicFramePr>
        <p:xfrm>
          <a:off x="145926" y="1729678"/>
          <a:ext cx="1189291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496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28940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047964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726058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1715785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1789360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2245913">
                  <a:extLst>
                    <a:ext uri="{9D8B030D-6E8A-4147-A177-3AD203B41FA5}">
                      <a16:colId xmlns:a16="http://schemas.microsoft.com/office/drawing/2014/main" val="284700400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단가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A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액체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B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분체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150,000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50,000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50,000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액체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200,000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액체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300,000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F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30,000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</a:tbl>
          </a:graphicData>
        </a:graphic>
      </p:graphicFrame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1098309" y="216334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1098309" y="291214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1098309" y="3291085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1098309" y="365839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1098309" y="402570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1098309" y="439301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1098309" y="475454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BC29289-0420-7E82-5E76-D66C03BEBCD0}"/>
              </a:ext>
            </a:extLst>
          </p:cNvPr>
          <p:cNvSpPr/>
          <p:nvPr/>
        </p:nvSpPr>
        <p:spPr>
          <a:xfrm>
            <a:off x="10078948" y="352469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58345-4104-7675-1FDF-52B0BD8DD32B}"/>
              </a:ext>
            </a:extLst>
          </p:cNvPr>
          <p:cNvSpPr/>
          <p:nvPr/>
        </p:nvSpPr>
        <p:spPr>
          <a:xfrm>
            <a:off x="11092086" y="254015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pic>
        <p:nvPicPr>
          <p:cNvPr id="5" name="그래픽 4" descr="다운로드">
            <a:extLst>
              <a:ext uri="{FF2B5EF4-FFF2-40B4-BE49-F238E27FC236}">
                <a16:creationId xmlns:a16="http://schemas.microsoft.com/office/drawing/2014/main" id="{404A36C4-11AE-2208-764A-D63D6A94A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147" y="377326"/>
            <a:ext cx="354458" cy="335288"/>
          </a:xfrm>
          <a:prstGeom prst="rect">
            <a:avLst/>
          </a:prstGeom>
        </p:spPr>
      </p:pic>
      <p:sp>
        <p:nvSpPr>
          <p:cNvPr id="12" name="순서도: 병합 11">
            <a:extLst>
              <a:ext uri="{FF2B5EF4-FFF2-40B4-BE49-F238E27FC236}">
                <a16:creationId xmlns:a16="http://schemas.microsoft.com/office/drawing/2014/main" id="{90F3599E-7F04-DF08-5755-C25AC05AB330}"/>
              </a:ext>
            </a:extLst>
          </p:cNvPr>
          <p:cNvSpPr/>
          <p:nvPr/>
        </p:nvSpPr>
        <p:spPr>
          <a:xfrm>
            <a:off x="9600374" y="136165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E05DC75-04C3-BC02-1088-C5A5FBAE6BE6}"/>
              </a:ext>
            </a:extLst>
          </p:cNvPr>
          <p:cNvSpPr/>
          <p:nvPr/>
        </p:nvSpPr>
        <p:spPr>
          <a:xfrm>
            <a:off x="10076712" y="21563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F1AC265F-93AF-B8FB-999C-B73AA7BF6B9C}"/>
              </a:ext>
            </a:extLst>
          </p:cNvPr>
          <p:cNvSpPr/>
          <p:nvPr/>
        </p:nvSpPr>
        <p:spPr>
          <a:xfrm>
            <a:off x="10076712" y="1038088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9CBDAD4-2A65-3201-B103-A4C8570C9BB4}"/>
              </a:ext>
            </a:extLst>
          </p:cNvPr>
          <p:cNvSpPr/>
          <p:nvPr/>
        </p:nvSpPr>
        <p:spPr>
          <a:xfrm>
            <a:off x="2679626" y="219599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763ACAF-7400-9AE3-6198-176DD5BE7EC2}"/>
              </a:ext>
            </a:extLst>
          </p:cNvPr>
          <p:cNvSpPr/>
          <p:nvPr/>
        </p:nvSpPr>
        <p:spPr>
          <a:xfrm>
            <a:off x="10980839" y="215512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129</Words>
  <Application>Microsoft Office PowerPoint</Application>
  <PresentationFormat>와이드스크린</PresentationFormat>
  <Paragraphs>87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15</cp:revision>
  <dcterms:created xsi:type="dcterms:W3CDTF">2025-10-02T06:05:36Z</dcterms:created>
  <dcterms:modified xsi:type="dcterms:W3CDTF">2025-10-10T08:00:32Z</dcterms:modified>
</cp:coreProperties>
</file>