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1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업체 상세정보 조회 페이지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39855"/>
              </p:ext>
            </p:extLst>
          </p:nvPr>
        </p:nvGraphicFramePr>
        <p:xfrm>
          <a:off x="115852" y="968584"/>
          <a:ext cx="11990638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174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1578705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764294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718352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1357352">
                  <a:extLst>
                    <a:ext uri="{9D8B030D-6E8A-4147-A177-3AD203B41FA5}">
                      <a16:colId xmlns:a16="http://schemas.microsoft.com/office/drawing/2014/main" val="1178059661"/>
                    </a:ext>
                  </a:extLst>
                </a:gridCol>
                <a:gridCol w="914646">
                  <a:extLst>
                    <a:ext uri="{9D8B030D-6E8A-4147-A177-3AD203B41FA5}">
                      <a16:colId xmlns:a16="http://schemas.microsoft.com/office/drawing/2014/main" val="1864405779"/>
                    </a:ext>
                  </a:extLst>
                </a:gridCol>
                <a:gridCol w="1394940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1688338">
                  <a:extLst>
                    <a:ext uri="{9D8B030D-6E8A-4147-A177-3AD203B41FA5}">
                      <a16:colId xmlns:a16="http://schemas.microsoft.com/office/drawing/2014/main" val="2279567128"/>
                    </a:ext>
                  </a:extLst>
                </a:gridCol>
                <a:gridCol w="1297837">
                  <a:extLst>
                    <a:ext uri="{9D8B030D-6E8A-4147-A177-3AD203B41FA5}">
                      <a16:colId xmlns:a16="http://schemas.microsoft.com/office/drawing/2014/main" val="1447583512"/>
                    </a:ext>
                  </a:extLst>
                </a:gridCol>
                <a:gridCol w="690467">
                  <a:extLst>
                    <a:ext uri="{9D8B030D-6E8A-4147-A177-3AD203B41FA5}">
                      <a16:colId xmlns:a16="http://schemas.microsoft.com/office/drawing/2014/main" val="1400550291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3519181327"/>
                    </a:ext>
                  </a:extLst>
                </a:gridCol>
              </a:tblGrid>
              <a:tr h="187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업체유형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사업자 등록번호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업체명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대표명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대표전화번호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담당자명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담당자전화번호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담당자 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기업 주소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97469C6-FBDD-6CDE-6467-A3007517F323}"/>
              </a:ext>
            </a:extLst>
          </p:cNvPr>
          <p:cNvSpPr/>
          <p:nvPr/>
        </p:nvSpPr>
        <p:spPr>
          <a:xfrm>
            <a:off x="11623179" y="140139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CD8B3DC5-5891-E159-1153-F37383323C44}"/>
              </a:ext>
            </a:extLst>
          </p:cNvPr>
          <p:cNvSpPr/>
          <p:nvPr/>
        </p:nvSpPr>
        <p:spPr>
          <a:xfrm>
            <a:off x="11623179" y="1788255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128DE2F-B962-76E5-B450-10E73314AFE2}"/>
              </a:ext>
            </a:extLst>
          </p:cNvPr>
          <p:cNvSpPr/>
          <p:nvPr/>
        </p:nvSpPr>
        <p:spPr>
          <a:xfrm>
            <a:off x="11623179" y="2156839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F3D53D7-EB93-0C84-2AAA-A9B0B59C65FC}"/>
              </a:ext>
            </a:extLst>
          </p:cNvPr>
          <p:cNvSpPr/>
          <p:nvPr/>
        </p:nvSpPr>
        <p:spPr>
          <a:xfrm>
            <a:off x="11623179" y="2535781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68B4CDE3-F05B-FE14-020C-AF4DC4ED78F9}"/>
              </a:ext>
            </a:extLst>
          </p:cNvPr>
          <p:cNvSpPr/>
          <p:nvPr/>
        </p:nvSpPr>
        <p:spPr>
          <a:xfrm>
            <a:off x="11623179" y="2903090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7BF060C-B01B-E37E-69FD-0250F9E806A8}"/>
              </a:ext>
            </a:extLst>
          </p:cNvPr>
          <p:cNvSpPr/>
          <p:nvPr/>
        </p:nvSpPr>
        <p:spPr>
          <a:xfrm>
            <a:off x="11623179" y="3270399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3BF6B3A7-5F65-C6A6-E92A-D9F55E8E4057}"/>
              </a:ext>
            </a:extLst>
          </p:cNvPr>
          <p:cNvSpPr/>
          <p:nvPr/>
        </p:nvSpPr>
        <p:spPr>
          <a:xfrm>
            <a:off x="11623179" y="3637708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AA0F09D7-47D7-C8F2-6424-06CE3D2BF423}"/>
              </a:ext>
            </a:extLst>
          </p:cNvPr>
          <p:cNvSpPr/>
          <p:nvPr/>
        </p:nvSpPr>
        <p:spPr>
          <a:xfrm>
            <a:off x="11623179" y="3999243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CA5EB9EA-F72F-5429-513D-1788DF0931B8}"/>
              </a:ext>
            </a:extLst>
          </p:cNvPr>
          <p:cNvSpPr/>
          <p:nvPr/>
        </p:nvSpPr>
        <p:spPr>
          <a:xfrm>
            <a:off x="11616956" y="437076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B2A17C2-CA86-51BF-2809-81BDCDC6F521}"/>
              </a:ext>
            </a:extLst>
          </p:cNvPr>
          <p:cNvSpPr/>
          <p:nvPr/>
        </p:nvSpPr>
        <p:spPr>
          <a:xfrm>
            <a:off x="11616956" y="4739350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28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9</cp:revision>
  <dcterms:created xsi:type="dcterms:W3CDTF">2025-10-02T06:05:36Z</dcterms:created>
  <dcterms:modified xsi:type="dcterms:W3CDTF">2025-10-10T01:27:28Z</dcterms:modified>
</cp:coreProperties>
</file>