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D6F05CB-FB1D-0682-ABBC-3567E24E3AFE}"/>
              </a:ext>
            </a:extLst>
          </p:cNvPr>
          <p:cNvSpPr txBox="1"/>
          <p:nvPr/>
        </p:nvSpPr>
        <p:spPr>
          <a:xfrm>
            <a:off x="495247" y="275347"/>
            <a:ext cx="35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수주 품목 상세정보 조회 페이지</a:t>
            </a: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E126787-ECA8-739C-3811-DA805F64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104957"/>
              </p:ext>
            </p:extLst>
          </p:nvPr>
        </p:nvGraphicFramePr>
        <p:xfrm>
          <a:off x="271549" y="968584"/>
          <a:ext cx="11676612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4989">
                  <a:extLst>
                    <a:ext uri="{9D8B030D-6E8A-4147-A177-3AD203B41FA5}">
                      <a16:colId xmlns:a16="http://schemas.microsoft.com/office/drawing/2014/main" val="1632320275"/>
                    </a:ext>
                  </a:extLst>
                </a:gridCol>
                <a:gridCol w="936567">
                  <a:extLst>
                    <a:ext uri="{9D8B030D-6E8A-4147-A177-3AD203B41FA5}">
                      <a16:colId xmlns:a16="http://schemas.microsoft.com/office/drawing/2014/main" val="3017782760"/>
                    </a:ext>
                  </a:extLst>
                </a:gridCol>
                <a:gridCol w="1102822">
                  <a:extLst>
                    <a:ext uri="{9D8B030D-6E8A-4147-A177-3AD203B41FA5}">
                      <a16:colId xmlns:a16="http://schemas.microsoft.com/office/drawing/2014/main" val="79414819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1597943635"/>
                    </a:ext>
                  </a:extLst>
                </a:gridCol>
                <a:gridCol w="1213659">
                  <a:extLst>
                    <a:ext uri="{9D8B030D-6E8A-4147-A177-3AD203B41FA5}">
                      <a16:colId xmlns:a16="http://schemas.microsoft.com/office/drawing/2014/main" val="1178059661"/>
                    </a:ext>
                  </a:extLst>
                </a:gridCol>
                <a:gridCol w="648392">
                  <a:extLst>
                    <a:ext uri="{9D8B030D-6E8A-4147-A177-3AD203B41FA5}">
                      <a16:colId xmlns:a16="http://schemas.microsoft.com/office/drawing/2014/main" val="1864405779"/>
                    </a:ext>
                  </a:extLst>
                </a:gridCol>
                <a:gridCol w="1202575">
                  <a:extLst>
                    <a:ext uri="{9D8B030D-6E8A-4147-A177-3AD203B41FA5}">
                      <a16:colId xmlns:a16="http://schemas.microsoft.com/office/drawing/2014/main" val="2485335048"/>
                    </a:ext>
                  </a:extLst>
                </a:gridCol>
                <a:gridCol w="842356">
                  <a:extLst>
                    <a:ext uri="{9D8B030D-6E8A-4147-A177-3AD203B41FA5}">
                      <a16:colId xmlns:a16="http://schemas.microsoft.com/office/drawing/2014/main" val="2975567022"/>
                    </a:ext>
                  </a:extLst>
                </a:gridCol>
                <a:gridCol w="1197033">
                  <a:extLst>
                    <a:ext uri="{9D8B030D-6E8A-4147-A177-3AD203B41FA5}">
                      <a16:colId xmlns:a16="http://schemas.microsoft.com/office/drawing/2014/main" val="1447583512"/>
                    </a:ext>
                  </a:extLst>
                </a:gridCol>
                <a:gridCol w="1934095">
                  <a:extLst>
                    <a:ext uri="{9D8B030D-6E8A-4147-A177-3AD203B41FA5}">
                      <a16:colId xmlns:a16="http://schemas.microsoft.com/office/drawing/2014/main" val="1400550291"/>
                    </a:ext>
                  </a:extLst>
                </a:gridCol>
                <a:gridCol w="809106">
                  <a:extLst>
                    <a:ext uri="{9D8B030D-6E8A-4147-A177-3AD203B41FA5}">
                      <a16:colId xmlns:a16="http://schemas.microsoft.com/office/drawing/2014/main" val="3519181327"/>
                    </a:ext>
                  </a:extLst>
                </a:gridCol>
              </a:tblGrid>
              <a:tr h="187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색상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도장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이미지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라우팅 정보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4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0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69349"/>
                  </a:ext>
                </a:extLst>
              </a:tr>
            </a:tbl>
          </a:graphicData>
        </a:graphic>
      </p:graphicFrame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97469C6-FBDD-6CDE-6467-A3007517F323}"/>
              </a:ext>
            </a:extLst>
          </p:cNvPr>
          <p:cNvSpPr/>
          <p:nvPr/>
        </p:nvSpPr>
        <p:spPr>
          <a:xfrm>
            <a:off x="11387338" y="1405533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CD8B3DC5-5891-E159-1153-F37383323C44}"/>
              </a:ext>
            </a:extLst>
          </p:cNvPr>
          <p:cNvSpPr/>
          <p:nvPr/>
        </p:nvSpPr>
        <p:spPr>
          <a:xfrm>
            <a:off x="11387338" y="1792392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128DE2F-B962-76E5-B450-10E73314AFE2}"/>
              </a:ext>
            </a:extLst>
          </p:cNvPr>
          <p:cNvSpPr/>
          <p:nvPr/>
        </p:nvSpPr>
        <p:spPr>
          <a:xfrm>
            <a:off x="11387338" y="2160976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F3D53D7-EB93-0C84-2AAA-A9B0B59C65FC}"/>
              </a:ext>
            </a:extLst>
          </p:cNvPr>
          <p:cNvSpPr/>
          <p:nvPr/>
        </p:nvSpPr>
        <p:spPr>
          <a:xfrm>
            <a:off x="11387338" y="2539918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68B4CDE3-F05B-FE14-020C-AF4DC4ED78F9}"/>
              </a:ext>
            </a:extLst>
          </p:cNvPr>
          <p:cNvSpPr/>
          <p:nvPr/>
        </p:nvSpPr>
        <p:spPr>
          <a:xfrm>
            <a:off x="11387338" y="2907227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37BF060C-B01B-E37E-69FD-0250F9E806A8}"/>
              </a:ext>
            </a:extLst>
          </p:cNvPr>
          <p:cNvSpPr/>
          <p:nvPr/>
        </p:nvSpPr>
        <p:spPr>
          <a:xfrm>
            <a:off x="11387338" y="3274536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3BF6B3A7-5F65-C6A6-E92A-D9F55E8E4057}"/>
              </a:ext>
            </a:extLst>
          </p:cNvPr>
          <p:cNvSpPr/>
          <p:nvPr/>
        </p:nvSpPr>
        <p:spPr>
          <a:xfrm>
            <a:off x="11387338" y="3641845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AA0F09D7-47D7-C8F2-6424-06CE3D2BF423}"/>
              </a:ext>
            </a:extLst>
          </p:cNvPr>
          <p:cNvSpPr/>
          <p:nvPr/>
        </p:nvSpPr>
        <p:spPr>
          <a:xfrm>
            <a:off x="11387338" y="4003380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CA5EB9EA-F72F-5429-513D-1788DF0931B8}"/>
              </a:ext>
            </a:extLst>
          </p:cNvPr>
          <p:cNvSpPr/>
          <p:nvPr/>
        </p:nvSpPr>
        <p:spPr>
          <a:xfrm>
            <a:off x="11381115" y="4374903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B2A17C2-CA86-51BF-2809-81BDCDC6F521}"/>
              </a:ext>
            </a:extLst>
          </p:cNvPr>
          <p:cNvSpPr/>
          <p:nvPr/>
        </p:nvSpPr>
        <p:spPr>
          <a:xfrm>
            <a:off x="11381115" y="4743487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4631C2-4069-5629-8C9D-AC972FA06605}"/>
              </a:ext>
            </a:extLst>
          </p:cNvPr>
          <p:cNvSpPr/>
          <p:nvPr/>
        </p:nvSpPr>
        <p:spPr>
          <a:xfrm>
            <a:off x="9836776" y="240620"/>
            <a:ext cx="19599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Excel</a:t>
            </a:r>
            <a:r>
              <a:rPr lang="ko-KR" altLang="en-US"/>
              <a:t> </a:t>
            </a:r>
          </a:p>
        </p:txBody>
      </p:sp>
      <p:pic>
        <p:nvPicPr>
          <p:cNvPr id="21" name="그래픽 20" descr="다운로드">
            <a:extLst>
              <a:ext uri="{FF2B5EF4-FFF2-40B4-BE49-F238E27FC236}">
                <a16:creationId xmlns:a16="http://schemas.microsoft.com/office/drawing/2014/main" id="{9390CED3-41DD-B99C-EA7B-1FEF302E1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1975" y="265477"/>
            <a:ext cx="354458" cy="3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29</Words>
  <Application>Microsoft Office PowerPoint</Application>
  <PresentationFormat>와이드스크린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7</cp:revision>
  <dcterms:created xsi:type="dcterms:W3CDTF">2025-10-02T06:05:36Z</dcterms:created>
  <dcterms:modified xsi:type="dcterms:W3CDTF">2025-10-10T00:29:59Z</dcterms:modified>
</cp:coreProperties>
</file>