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987" autoAdjust="0"/>
    <p:restoredTop sz="94660"/>
  </p:normalViewPr>
  <p:slideViewPr>
    <p:cSldViewPr snapToGrid="0">
      <p:cViewPr varScale="1">
        <p:scale>
          <a:sx n="124" d="100"/>
          <a:sy n="124" d="100"/>
        </p:scale>
        <p:origin x="148" y="9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0106269-ECF8-037D-ED5D-661EA36C955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02179038-A82A-18B5-E820-F8F9C821936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15A0D6-2818-5D81-8A22-398C332E35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1C2A31D-35F9-A6C6-A24C-407DD6FFD7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4235485-AE88-3A00-E6BA-E9D8551A065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04248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B46D62F-96FC-6CBC-3648-B9E04F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519BFE0-B6B5-E535-F81D-B7D1E97C0AB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7C781D89-F969-33FD-0F0D-72E27E0CF5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AF7DE04-D109-E34A-6BCD-C0BB2C6569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7905CDE-389E-0873-3630-B8FADF70C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8669032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247FC09C-84C4-1F3B-CBAE-5564A0DA15F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C2C7ACE-4D39-E521-4E69-1F53794E03A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FEF1E0C-7999-18EE-CE68-87725A8CB0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867295-9028-FE62-DDE5-3E4D0E491B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0F4491D-1C60-0CA8-7FFB-F840C1F085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86103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3518D7-61A9-942C-A2A4-C2159B8B58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6FA4B89-C3F8-AE45-0AC5-39650C0B24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888047A-7922-D2F7-3229-DC2C268AA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8A4949D-D052-9CF2-2BE7-75A6DB7239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CCD5D47-BFD4-2511-1CD6-0F7D890DAF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96621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F4D282C-E26D-FB04-9B0B-E2BE47C348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F0FC9B9-1481-0D5B-AEE0-BACD8CCB2C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363A905-22D3-0A48-0AE1-9634242DF6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31E9F8C-CE40-4698-F1D8-0CB2FA9926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74CACFB-C2CB-D0D9-307F-D9AC153AE0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265000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D9A52FA-A5A8-5D6B-557A-EA23ACC773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ED02A8-5A1C-6B84-34E3-5B484C7D80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7D6C07F-4BCA-F2C8-E7B1-D32CA174634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B314CB77-A4E3-002E-D422-29C96E1C9C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C6EA2E17-AEA4-1975-1DC1-735DE10350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733C1FDE-73B5-E581-4A87-2AA2A5451F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447734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23CEC0A-E7D1-6A65-73C4-6113BCF5141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B9B0A89-1834-50AD-7456-5786B18B595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70EB442-DBF5-5FEF-9FF5-7007B8321FE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717775B-14B9-13EE-BB53-598FC6DF319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B4DA005D-A899-B25C-DF22-8D5DF68187B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A2C526A-2BB2-50E2-7649-6C1FA5E270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0303CFB1-D4CA-5D14-72B9-5A690F27DE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4BDD718A-B0E1-D71E-0FF6-5017166A90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4076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708C189-92C9-F017-4AA5-CAC75B4469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E007079-B5E7-3CB0-866E-B9D1084D69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302C593-4DEB-E69E-B653-D5D206B5D0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16DB7DE7-0BBE-B5F7-274A-56FBA7B4DB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315837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B42FA524-5E07-0075-4643-A2E078FD5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017D76A7-5482-DF49-9842-877D1BC27B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E9CDAA9-91DF-0064-6BA8-809196BCAA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7964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F1316F8-548C-C686-4F84-2CD0B2A6B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A8DCA31-A06C-87FA-9176-8D0B805CB5A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5713F98-EC63-BEB4-2E34-43870F49E1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0EB73B-D26C-4533-5B91-95FE5B163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3A97EF3-412E-C8DC-4840-884153D5AD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FAE4FDB-F04B-2737-0C64-3E672113FA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3311248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420E5D-3D01-A89C-C8FB-B4497D7700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9DCAFC06-5A99-9DAB-25FB-70DD3247AEF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1BAEEC5D-390E-3B51-B9EC-38E1A0568DF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0624082-FD9B-4275-5D11-12237C68E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F64B582-F744-5898-99F8-C9738DE432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446B15-5890-52E4-70F5-94ED7D388F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987463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7491ADE0-B878-3C37-F53A-38B1F645F7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31FEF3-8156-8CC8-49BF-E4DB25B3AB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8B5F62CB-A9A8-699C-C2A3-1081461E40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242C0C9-765C-413A-B37B-2062E4D73562}" type="datetimeFigureOut">
              <a:rPr lang="ko-KR" altLang="en-US" smtClean="0"/>
              <a:t>2025-10-10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A109E17-0769-01F3-73B9-7E172FD43E1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EC37FA4-B833-B37C-ED52-CD10A4A873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1A119A-0E48-4683-A085-2B861CBD8C2A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258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사각형: 둥근 모서리 6">
            <a:extLst>
              <a:ext uri="{FF2B5EF4-FFF2-40B4-BE49-F238E27FC236}">
                <a16:creationId xmlns:a16="http://schemas.microsoft.com/office/drawing/2014/main" id="{4022C2C2-E490-A5D2-97C0-B1A4A07B25A3}"/>
              </a:ext>
            </a:extLst>
          </p:cNvPr>
          <p:cNvSpPr/>
          <p:nvPr/>
        </p:nvSpPr>
        <p:spPr>
          <a:xfrm>
            <a:off x="809500" y="1172612"/>
            <a:ext cx="13115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거래처명</a:t>
            </a:r>
          </a:p>
        </p:txBody>
      </p:sp>
      <p:sp>
        <p:nvSpPr>
          <p:cNvPr id="8" name="사각형: 둥근 모서리 7">
            <a:extLst>
              <a:ext uri="{FF2B5EF4-FFF2-40B4-BE49-F238E27FC236}">
                <a16:creationId xmlns:a16="http://schemas.microsoft.com/office/drawing/2014/main" id="{7B5BAB59-2214-426D-674A-7C403E2EAC7D}"/>
              </a:ext>
            </a:extLst>
          </p:cNvPr>
          <p:cNvSpPr/>
          <p:nvPr/>
        </p:nvSpPr>
        <p:spPr>
          <a:xfrm>
            <a:off x="3027154" y="1182767"/>
            <a:ext cx="162331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 번호</a:t>
            </a:r>
          </a:p>
        </p:txBody>
      </p:sp>
      <p:sp>
        <p:nvSpPr>
          <p:cNvPr id="9" name="사각형: 둥근 모서리 8">
            <a:extLst>
              <a:ext uri="{FF2B5EF4-FFF2-40B4-BE49-F238E27FC236}">
                <a16:creationId xmlns:a16="http://schemas.microsoft.com/office/drawing/2014/main" id="{C363D892-1613-A7DE-2676-046A4B650886}"/>
              </a:ext>
            </a:extLst>
          </p:cNvPr>
          <p:cNvSpPr/>
          <p:nvPr/>
        </p:nvSpPr>
        <p:spPr>
          <a:xfrm>
            <a:off x="5445427" y="1192587"/>
            <a:ext cx="1386037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품목명</a:t>
            </a:r>
          </a:p>
        </p:txBody>
      </p:sp>
      <p:sp>
        <p:nvSpPr>
          <p:cNvPr id="10" name="사각형: 둥근 모서리 9">
            <a:extLst>
              <a:ext uri="{FF2B5EF4-FFF2-40B4-BE49-F238E27FC236}">
                <a16:creationId xmlns:a16="http://schemas.microsoft.com/office/drawing/2014/main" id="{C90B3D5F-8382-3B1F-810B-0DFAD9F57D68}"/>
              </a:ext>
            </a:extLst>
          </p:cNvPr>
          <p:cNvSpPr/>
          <p:nvPr/>
        </p:nvSpPr>
        <p:spPr>
          <a:xfrm>
            <a:off x="7801278" y="1193371"/>
            <a:ext cx="2056775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>
                <a:solidFill>
                  <a:schemeClr val="bg1">
                    <a:lumMod val="65000"/>
                  </a:schemeClr>
                </a:solidFill>
              </a:rPr>
              <a:t>사용여부</a:t>
            </a:r>
            <a:r>
              <a:rPr lang="en-US" altLang="ko-KR">
                <a:solidFill>
                  <a:schemeClr val="bg1">
                    <a:lumMod val="65000"/>
                  </a:schemeClr>
                </a:solidFill>
              </a:rPr>
              <a:t>(Y/N)</a:t>
            </a:r>
            <a:endParaRPr lang="ko-KR" altLang="en-US">
              <a:solidFill>
                <a:schemeClr val="bg1">
                  <a:lumMod val="65000"/>
                </a:schemeClr>
              </a:solidFill>
            </a:endParaRPr>
          </a:p>
        </p:txBody>
      </p:sp>
      <p:sp>
        <p:nvSpPr>
          <p:cNvPr id="11" name="사각형: 둥근 모서리 10">
            <a:extLst>
              <a:ext uri="{FF2B5EF4-FFF2-40B4-BE49-F238E27FC236}">
                <a16:creationId xmlns:a16="http://schemas.microsoft.com/office/drawing/2014/main" id="{945F61EF-D7F3-E64F-F6E8-B41487DA61A7}"/>
              </a:ext>
            </a:extLst>
          </p:cNvPr>
          <p:cNvSpPr/>
          <p:nvPr/>
        </p:nvSpPr>
        <p:spPr>
          <a:xfrm>
            <a:off x="10078948" y="1184006"/>
            <a:ext cx="1959901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/>
              <a:t>검색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6D6F05CB-FB1D-0682-ABBC-3567E24E3AFE}"/>
              </a:ext>
            </a:extLst>
          </p:cNvPr>
          <p:cNvSpPr txBox="1"/>
          <p:nvPr/>
        </p:nvSpPr>
        <p:spPr>
          <a:xfrm>
            <a:off x="495247" y="275347"/>
            <a:ext cx="35373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/>
              <a:t>수주 대상 품목 조회 페이지</a:t>
            </a:r>
          </a:p>
        </p:txBody>
      </p:sp>
      <p:pic>
        <p:nvPicPr>
          <p:cNvPr id="36" name="그래픽 35" descr="돋보기">
            <a:extLst>
              <a:ext uri="{FF2B5EF4-FFF2-40B4-BE49-F238E27FC236}">
                <a16:creationId xmlns:a16="http://schemas.microsoft.com/office/drawing/2014/main" id="{4FB03141-9F5B-898D-E048-1B1DB18A5D9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27354" y="1292301"/>
            <a:ext cx="170809" cy="138703"/>
          </a:xfrm>
          <a:prstGeom prst="rect">
            <a:avLst/>
          </a:prstGeom>
        </p:spPr>
      </p:pic>
      <p:sp>
        <p:nvSpPr>
          <p:cNvPr id="42" name="사각형: 둥근 모서리 41">
            <a:extLst>
              <a:ext uri="{FF2B5EF4-FFF2-40B4-BE49-F238E27FC236}">
                <a16:creationId xmlns:a16="http://schemas.microsoft.com/office/drawing/2014/main" id="{C1B68C42-3A4F-3650-DB13-3D78DC849C73}"/>
              </a:ext>
            </a:extLst>
          </p:cNvPr>
          <p:cNvSpPr/>
          <p:nvPr/>
        </p:nvSpPr>
        <p:spPr>
          <a:xfrm>
            <a:off x="-110610" y="1159624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거래처명</a:t>
            </a:r>
          </a:p>
        </p:txBody>
      </p:sp>
      <p:sp>
        <p:nvSpPr>
          <p:cNvPr id="45" name="사각형: 둥근 모서리 44">
            <a:extLst>
              <a:ext uri="{FF2B5EF4-FFF2-40B4-BE49-F238E27FC236}">
                <a16:creationId xmlns:a16="http://schemas.microsoft.com/office/drawing/2014/main" id="{AA353F99-7625-3E22-F8ED-E6C5615A08D4}"/>
              </a:ext>
            </a:extLst>
          </p:cNvPr>
          <p:cNvSpPr/>
          <p:nvPr/>
        </p:nvSpPr>
        <p:spPr>
          <a:xfrm>
            <a:off x="2089704" y="1192587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 번호</a:t>
            </a:r>
          </a:p>
        </p:txBody>
      </p:sp>
      <p:sp>
        <p:nvSpPr>
          <p:cNvPr id="46" name="사각형: 둥근 모서리 45">
            <a:extLst>
              <a:ext uri="{FF2B5EF4-FFF2-40B4-BE49-F238E27FC236}">
                <a16:creationId xmlns:a16="http://schemas.microsoft.com/office/drawing/2014/main" id="{DFC6503D-484B-4BA5-9F09-0D1178F8D497}"/>
              </a:ext>
            </a:extLst>
          </p:cNvPr>
          <p:cNvSpPr/>
          <p:nvPr/>
        </p:nvSpPr>
        <p:spPr>
          <a:xfrm>
            <a:off x="6880616" y="1192586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사용여부</a:t>
            </a:r>
          </a:p>
        </p:txBody>
      </p:sp>
      <p:sp>
        <p:nvSpPr>
          <p:cNvPr id="47" name="사각형: 둥근 모서리 46">
            <a:extLst>
              <a:ext uri="{FF2B5EF4-FFF2-40B4-BE49-F238E27FC236}">
                <a16:creationId xmlns:a16="http://schemas.microsoft.com/office/drawing/2014/main" id="{4C463618-60A3-158E-3051-C39692106A0D}"/>
              </a:ext>
            </a:extLst>
          </p:cNvPr>
          <p:cNvSpPr/>
          <p:nvPr/>
        </p:nvSpPr>
        <p:spPr>
          <a:xfrm>
            <a:off x="4580793" y="1178415"/>
            <a:ext cx="1125578" cy="404059"/>
          </a:xfrm>
          <a:prstGeom prst="round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1100">
                <a:solidFill>
                  <a:schemeClr val="tx1"/>
                </a:solidFill>
              </a:rPr>
              <a:t>품목명</a:t>
            </a:r>
          </a:p>
        </p:txBody>
      </p:sp>
      <p:pic>
        <p:nvPicPr>
          <p:cNvPr id="48" name="그래픽 47" descr="돋보기">
            <a:extLst>
              <a:ext uri="{FF2B5EF4-FFF2-40B4-BE49-F238E27FC236}">
                <a16:creationId xmlns:a16="http://schemas.microsoft.com/office/drawing/2014/main" id="{DBA7D270-BE60-61AE-FD51-D9261B598B8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413998" y="1315800"/>
            <a:ext cx="170809" cy="138703"/>
          </a:xfrm>
          <a:prstGeom prst="rect">
            <a:avLst/>
          </a:prstGeom>
        </p:spPr>
      </p:pic>
      <p:pic>
        <p:nvPicPr>
          <p:cNvPr id="49" name="그래픽 48" descr="돋보기">
            <a:extLst>
              <a:ext uri="{FF2B5EF4-FFF2-40B4-BE49-F238E27FC236}">
                <a16:creationId xmlns:a16="http://schemas.microsoft.com/office/drawing/2014/main" id="{317F1D37-ADB9-DCDC-90D4-DA1F6644E6D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591462" y="1315444"/>
            <a:ext cx="170809" cy="138703"/>
          </a:xfrm>
          <a:prstGeom prst="rect">
            <a:avLst/>
          </a:prstGeom>
        </p:spPr>
      </p:pic>
      <p:graphicFrame>
        <p:nvGraphicFramePr>
          <p:cNvPr id="120" name="표 119">
            <a:extLst>
              <a:ext uri="{FF2B5EF4-FFF2-40B4-BE49-F238E27FC236}">
                <a16:creationId xmlns:a16="http://schemas.microsoft.com/office/drawing/2014/main" id="{FE126787-ECA8-739C-3811-DA805F646AF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219534763"/>
              </p:ext>
            </p:extLst>
          </p:nvPr>
        </p:nvGraphicFramePr>
        <p:xfrm>
          <a:off x="145926" y="1729678"/>
          <a:ext cx="11892916" cy="4074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6496">
                  <a:extLst>
                    <a:ext uri="{9D8B030D-6E8A-4147-A177-3AD203B41FA5}">
                      <a16:colId xmlns:a16="http://schemas.microsoft.com/office/drawing/2014/main" val="1632320275"/>
                    </a:ext>
                  </a:extLst>
                </a:gridCol>
                <a:gridCol w="1289407">
                  <a:extLst>
                    <a:ext uri="{9D8B030D-6E8A-4147-A177-3AD203B41FA5}">
                      <a16:colId xmlns:a16="http://schemas.microsoft.com/office/drawing/2014/main" val="3017782760"/>
                    </a:ext>
                  </a:extLst>
                </a:gridCol>
                <a:gridCol w="1047964">
                  <a:extLst>
                    <a:ext uri="{9D8B030D-6E8A-4147-A177-3AD203B41FA5}">
                      <a16:colId xmlns:a16="http://schemas.microsoft.com/office/drawing/2014/main" val="79414819"/>
                    </a:ext>
                  </a:extLst>
                </a:gridCol>
                <a:gridCol w="821933">
                  <a:extLst>
                    <a:ext uri="{9D8B030D-6E8A-4147-A177-3AD203B41FA5}">
                      <a16:colId xmlns:a16="http://schemas.microsoft.com/office/drawing/2014/main" val="1597943635"/>
                    </a:ext>
                  </a:extLst>
                </a:gridCol>
                <a:gridCol w="1726058">
                  <a:extLst>
                    <a:ext uri="{9D8B030D-6E8A-4147-A177-3AD203B41FA5}">
                      <a16:colId xmlns:a16="http://schemas.microsoft.com/office/drawing/2014/main" val="1178059661"/>
                    </a:ext>
                  </a:extLst>
                </a:gridCol>
                <a:gridCol w="1715785">
                  <a:extLst>
                    <a:ext uri="{9D8B030D-6E8A-4147-A177-3AD203B41FA5}">
                      <a16:colId xmlns:a16="http://schemas.microsoft.com/office/drawing/2014/main" val="1864405779"/>
                    </a:ext>
                  </a:extLst>
                </a:gridCol>
                <a:gridCol w="2816670">
                  <a:extLst>
                    <a:ext uri="{9D8B030D-6E8A-4147-A177-3AD203B41FA5}">
                      <a16:colId xmlns:a16="http://schemas.microsoft.com/office/drawing/2014/main" val="2485335048"/>
                    </a:ext>
                  </a:extLst>
                </a:gridCol>
                <a:gridCol w="1218603">
                  <a:extLst>
                    <a:ext uri="{9D8B030D-6E8A-4147-A177-3AD203B41FA5}">
                      <a16:colId xmlns:a16="http://schemas.microsoft.com/office/drawing/2014/main" val="2847004007"/>
                    </a:ext>
                  </a:extLst>
                </a:gridCol>
              </a:tblGrid>
              <a:tr h="153124"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거래처명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번호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품목명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분류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도장 방식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품목 단가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/>
                        <a:t>비고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4312141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00021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4081194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1648794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7689406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272911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604538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4110782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779982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758886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endParaRPr lang="ko-KR" altLang="en-US" b="1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68769349"/>
                  </a:ext>
                </a:extLst>
              </a:tr>
            </a:tbl>
          </a:graphicData>
        </a:graphic>
      </p:graphicFrame>
      <p:sp>
        <p:nvSpPr>
          <p:cNvPr id="118" name="사각형: 둥근 모서리 117">
            <a:extLst>
              <a:ext uri="{FF2B5EF4-FFF2-40B4-BE49-F238E27FC236}">
                <a16:creationId xmlns:a16="http://schemas.microsoft.com/office/drawing/2014/main" id="{A02343AF-9161-F4FF-228E-F6C388318F84}"/>
              </a:ext>
            </a:extLst>
          </p:cNvPr>
          <p:cNvSpPr/>
          <p:nvPr/>
        </p:nvSpPr>
        <p:spPr>
          <a:xfrm>
            <a:off x="11098309" y="216334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26" name="사각형: 둥근 모서리 125">
            <a:extLst>
              <a:ext uri="{FF2B5EF4-FFF2-40B4-BE49-F238E27FC236}">
                <a16:creationId xmlns:a16="http://schemas.microsoft.com/office/drawing/2014/main" id="{0D1C9FA0-4655-4500-B84E-D744516B53C1}"/>
              </a:ext>
            </a:extLst>
          </p:cNvPr>
          <p:cNvSpPr/>
          <p:nvPr/>
        </p:nvSpPr>
        <p:spPr>
          <a:xfrm>
            <a:off x="11098309" y="291214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1" name="사각형: 둥근 모서리 130">
            <a:extLst>
              <a:ext uri="{FF2B5EF4-FFF2-40B4-BE49-F238E27FC236}">
                <a16:creationId xmlns:a16="http://schemas.microsoft.com/office/drawing/2014/main" id="{4CF623E7-1762-5DE6-ACE2-D0299462C51E}"/>
              </a:ext>
            </a:extLst>
          </p:cNvPr>
          <p:cNvSpPr/>
          <p:nvPr/>
        </p:nvSpPr>
        <p:spPr>
          <a:xfrm>
            <a:off x="11098309" y="3291085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4" name="사각형: 둥근 모서리 133">
            <a:extLst>
              <a:ext uri="{FF2B5EF4-FFF2-40B4-BE49-F238E27FC236}">
                <a16:creationId xmlns:a16="http://schemas.microsoft.com/office/drawing/2014/main" id="{A5180542-71AC-E33D-FF55-FF08CB564804}"/>
              </a:ext>
            </a:extLst>
          </p:cNvPr>
          <p:cNvSpPr/>
          <p:nvPr/>
        </p:nvSpPr>
        <p:spPr>
          <a:xfrm>
            <a:off x="11098309" y="365839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37" name="사각형: 둥근 모서리 136">
            <a:extLst>
              <a:ext uri="{FF2B5EF4-FFF2-40B4-BE49-F238E27FC236}">
                <a16:creationId xmlns:a16="http://schemas.microsoft.com/office/drawing/2014/main" id="{F89305FC-4790-344D-05FF-FD8993248067}"/>
              </a:ext>
            </a:extLst>
          </p:cNvPr>
          <p:cNvSpPr/>
          <p:nvPr/>
        </p:nvSpPr>
        <p:spPr>
          <a:xfrm>
            <a:off x="11098309" y="4025703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0" name="사각형: 둥근 모서리 139">
            <a:extLst>
              <a:ext uri="{FF2B5EF4-FFF2-40B4-BE49-F238E27FC236}">
                <a16:creationId xmlns:a16="http://schemas.microsoft.com/office/drawing/2014/main" id="{92B4EF56-F448-8196-47B1-F768773E3F93}"/>
              </a:ext>
            </a:extLst>
          </p:cNvPr>
          <p:cNvSpPr/>
          <p:nvPr/>
        </p:nvSpPr>
        <p:spPr>
          <a:xfrm>
            <a:off x="11098309" y="4393012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3" name="사각형: 둥근 모서리 142">
            <a:extLst>
              <a:ext uri="{FF2B5EF4-FFF2-40B4-BE49-F238E27FC236}">
                <a16:creationId xmlns:a16="http://schemas.microsoft.com/office/drawing/2014/main" id="{EAAF9DA2-3B15-AF01-B1B0-A2EAFFDF2218}"/>
              </a:ext>
            </a:extLst>
          </p:cNvPr>
          <p:cNvSpPr/>
          <p:nvPr/>
        </p:nvSpPr>
        <p:spPr>
          <a:xfrm>
            <a:off x="11098309" y="4754547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6" name="사각형: 둥근 모서리 145">
            <a:extLst>
              <a:ext uri="{FF2B5EF4-FFF2-40B4-BE49-F238E27FC236}">
                <a16:creationId xmlns:a16="http://schemas.microsoft.com/office/drawing/2014/main" id="{95DDAA2F-A490-2A0E-2EFD-AE4B12E4601B}"/>
              </a:ext>
            </a:extLst>
          </p:cNvPr>
          <p:cNvSpPr/>
          <p:nvPr/>
        </p:nvSpPr>
        <p:spPr>
          <a:xfrm>
            <a:off x="11092086" y="5126070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49" name="사각형: 둥근 모서리 148">
            <a:extLst>
              <a:ext uri="{FF2B5EF4-FFF2-40B4-BE49-F238E27FC236}">
                <a16:creationId xmlns:a16="http://schemas.microsoft.com/office/drawing/2014/main" id="{EF833BD2-96A8-87C7-711A-D044C5686FAF}"/>
              </a:ext>
            </a:extLst>
          </p:cNvPr>
          <p:cNvSpPr/>
          <p:nvPr/>
        </p:nvSpPr>
        <p:spPr>
          <a:xfrm>
            <a:off x="11092086" y="54946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종료 </a:t>
            </a:r>
          </a:p>
        </p:txBody>
      </p:sp>
      <p:sp>
        <p:nvSpPr>
          <p:cNvPr id="152" name="사각형: 둥근 모서리 151">
            <a:extLst>
              <a:ext uri="{FF2B5EF4-FFF2-40B4-BE49-F238E27FC236}">
                <a16:creationId xmlns:a16="http://schemas.microsoft.com/office/drawing/2014/main" id="{BBC29289-0420-7E82-5E76-D66C03BEBCD0}"/>
              </a:ext>
            </a:extLst>
          </p:cNvPr>
          <p:cNvSpPr/>
          <p:nvPr/>
        </p:nvSpPr>
        <p:spPr>
          <a:xfrm>
            <a:off x="10078948" y="352469"/>
            <a:ext cx="1959900" cy="404059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altLang="ko-KR"/>
              <a:t>Excel</a:t>
            </a:r>
            <a:r>
              <a:rPr lang="ko-KR" altLang="en-US"/>
              <a:t> </a:t>
            </a:r>
          </a:p>
        </p:txBody>
      </p:sp>
      <p:sp>
        <p:nvSpPr>
          <p:cNvPr id="2" name="사각형: 둥근 모서리 1">
            <a:extLst>
              <a:ext uri="{FF2B5EF4-FFF2-40B4-BE49-F238E27FC236}">
                <a16:creationId xmlns:a16="http://schemas.microsoft.com/office/drawing/2014/main" id="{D2358345-4104-7675-1FDF-52B0BD8DD32B}"/>
              </a:ext>
            </a:extLst>
          </p:cNvPr>
          <p:cNvSpPr/>
          <p:nvPr/>
        </p:nvSpPr>
        <p:spPr>
          <a:xfrm>
            <a:off x="11092086" y="2540154"/>
            <a:ext cx="741572" cy="227002"/>
          </a:xfrm>
          <a:prstGeom prst="round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ko-KR" altLang="en-US" sz="800"/>
              <a:t>거래 재개 </a:t>
            </a:r>
          </a:p>
        </p:txBody>
      </p:sp>
      <p:pic>
        <p:nvPicPr>
          <p:cNvPr id="5" name="그래픽 4" descr="다운로드">
            <a:extLst>
              <a:ext uri="{FF2B5EF4-FFF2-40B4-BE49-F238E27FC236}">
                <a16:creationId xmlns:a16="http://schemas.microsoft.com/office/drawing/2014/main" id="{404A36C4-11AE-2208-764A-D63D6A94A67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334147" y="377326"/>
            <a:ext cx="354458" cy="335288"/>
          </a:xfrm>
          <a:prstGeom prst="rect">
            <a:avLst/>
          </a:prstGeom>
        </p:spPr>
      </p:pic>
      <p:sp>
        <p:nvSpPr>
          <p:cNvPr id="12" name="순서도: 병합 11">
            <a:extLst>
              <a:ext uri="{FF2B5EF4-FFF2-40B4-BE49-F238E27FC236}">
                <a16:creationId xmlns:a16="http://schemas.microsoft.com/office/drawing/2014/main" id="{90F3599E-7F04-DF08-5755-C25AC05AB330}"/>
              </a:ext>
            </a:extLst>
          </p:cNvPr>
          <p:cNvSpPr/>
          <p:nvPr/>
        </p:nvSpPr>
        <p:spPr>
          <a:xfrm>
            <a:off x="9600374" y="1361652"/>
            <a:ext cx="112195" cy="103405"/>
          </a:xfrm>
          <a:prstGeom prst="flowChartMerge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순서도: 연결자 12">
            <a:extLst>
              <a:ext uri="{FF2B5EF4-FFF2-40B4-BE49-F238E27FC236}">
                <a16:creationId xmlns:a16="http://schemas.microsoft.com/office/drawing/2014/main" id="{6E05DC75-04C3-BC02-1088-C5A5FBAE6BE6}"/>
              </a:ext>
            </a:extLst>
          </p:cNvPr>
          <p:cNvSpPr/>
          <p:nvPr/>
        </p:nvSpPr>
        <p:spPr>
          <a:xfrm>
            <a:off x="10076712" y="215633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1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19" name="순서도: 연결자 18">
            <a:extLst>
              <a:ext uri="{FF2B5EF4-FFF2-40B4-BE49-F238E27FC236}">
                <a16:creationId xmlns:a16="http://schemas.microsoft.com/office/drawing/2014/main" id="{F1AC265F-93AF-B8FB-999C-B73AA7BF6B9C}"/>
              </a:ext>
            </a:extLst>
          </p:cNvPr>
          <p:cNvSpPr/>
          <p:nvPr/>
        </p:nvSpPr>
        <p:spPr>
          <a:xfrm>
            <a:off x="10076712" y="1038088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2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0" name="순서도: 연결자 19">
            <a:extLst>
              <a:ext uri="{FF2B5EF4-FFF2-40B4-BE49-F238E27FC236}">
                <a16:creationId xmlns:a16="http://schemas.microsoft.com/office/drawing/2014/main" id="{79CBDAD4-2A65-3201-B103-A4C8570C9BB4}"/>
              </a:ext>
            </a:extLst>
          </p:cNvPr>
          <p:cNvSpPr/>
          <p:nvPr/>
        </p:nvSpPr>
        <p:spPr>
          <a:xfrm>
            <a:off x="2712878" y="2195996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3</a:t>
            </a:r>
            <a:endParaRPr lang="ko-KR" altLang="en-US" sz="1000">
              <a:solidFill>
                <a:schemeClr val="tx1"/>
              </a:solidFill>
            </a:endParaRPr>
          </a:p>
        </p:txBody>
      </p:sp>
      <p:sp>
        <p:nvSpPr>
          <p:cNvPr id="21" name="순서도: 연결자 20">
            <a:extLst>
              <a:ext uri="{FF2B5EF4-FFF2-40B4-BE49-F238E27FC236}">
                <a16:creationId xmlns:a16="http://schemas.microsoft.com/office/drawing/2014/main" id="{8763ACAF-7400-9AE3-6198-176DD5BE7EC2}"/>
              </a:ext>
            </a:extLst>
          </p:cNvPr>
          <p:cNvSpPr/>
          <p:nvPr/>
        </p:nvSpPr>
        <p:spPr>
          <a:xfrm>
            <a:off x="10980839" y="2155121"/>
            <a:ext cx="156117" cy="161693"/>
          </a:xfrm>
          <a:prstGeom prst="flowChartConnector">
            <a:avLst/>
          </a:prstGeom>
          <a:solidFill>
            <a:srgbClr val="FFFF00"/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>
                <a:solidFill>
                  <a:schemeClr val="tx1"/>
                </a:solidFill>
              </a:rPr>
              <a:t>4</a:t>
            </a:r>
            <a:endParaRPr lang="ko-KR" altLang="en-US" sz="100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969524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43</TotalTime>
  <Words>56</Words>
  <Application>Microsoft Office PowerPoint</Application>
  <PresentationFormat>와이드스크린</PresentationFormat>
  <Paragraphs>32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codehows</dc:creator>
  <cp:lastModifiedBy>codehows</cp:lastModifiedBy>
  <cp:revision>13</cp:revision>
  <dcterms:created xsi:type="dcterms:W3CDTF">2025-10-02T06:05:36Z</dcterms:created>
  <dcterms:modified xsi:type="dcterms:W3CDTF">2025-10-10T02:47:09Z</dcterms:modified>
</cp:coreProperties>
</file>