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품목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4957"/>
              </p:ext>
            </p:extLst>
          </p:nvPr>
        </p:nvGraphicFramePr>
        <p:xfrm>
          <a:off x="271549" y="968584"/>
          <a:ext cx="1167661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8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93656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648392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20257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842356">
                  <a:extLst>
                    <a:ext uri="{9D8B030D-6E8A-4147-A177-3AD203B41FA5}">
                      <a16:colId xmlns:a16="http://schemas.microsoft.com/office/drawing/2014/main" val="2975567022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1400550291"/>
                    </a:ext>
                  </a:extLst>
                </a:gridCol>
                <a:gridCol w="809106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라우팅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387338" y="140553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387338" y="1792392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387338" y="21609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387338" y="25399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387338" y="290722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387338" y="327453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387338" y="364184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387338" y="400338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381115" y="437490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381115" y="474348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4631C2-4069-5629-8C9D-AC972FA06605}"/>
              </a:ext>
            </a:extLst>
          </p:cNvPr>
          <p:cNvSpPr/>
          <p:nvPr/>
        </p:nvSpPr>
        <p:spPr>
          <a:xfrm>
            <a:off x="9836776" y="240620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21" name="그래픽 20" descr="다운로드">
            <a:extLst>
              <a:ext uri="{FF2B5EF4-FFF2-40B4-BE49-F238E27FC236}">
                <a16:creationId xmlns:a16="http://schemas.microsoft.com/office/drawing/2014/main" id="{9390CED3-41DD-B99C-EA7B-1FEF302E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975" y="265477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86B9D6-7302-8E89-0DF7-50A972A5E43D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일도테크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A5CF00-0819-5220-5704-AF26630F95E2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스프링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720EA1-2C9F-4A72-346E-B43C09C535D5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AD-217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0781BC-DF65-A294-B6DC-40F8BE9906FC}"/>
              </a:ext>
            </a:extLst>
          </p:cNvPr>
          <p:cNvSpPr/>
          <p:nvPr/>
        </p:nvSpPr>
        <p:spPr>
          <a:xfrm>
            <a:off x="9703150" y="132778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Gold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AF6E25F-19CE-12DD-4EA7-DFEF2F70CC13}"/>
              </a:ext>
            </a:extLst>
          </p:cNvPr>
          <p:cNvSpPr/>
          <p:nvPr/>
        </p:nvSpPr>
        <p:spPr>
          <a:xfrm>
            <a:off x="5444426" y="191087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방산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860B9E4-DE24-82DD-3B35-E4CA05606D96}"/>
              </a:ext>
            </a:extLst>
          </p:cNvPr>
          <p:cNvSpPr/>
          <p:nvPr/>
        </p:nvSpPr>
        <p:spPr>
          <a:xfrm>
            <a:off x="7721369" y="1314083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19000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86AB74-B3A0-E00B-4ED1-CCC1C61A14A0}"/>
              </a:ext>
            </a:extLst>
          </p:cNvPr>
          <p:cNvSpPr/>
          <p:nvPr/>
        </p:nvSpPr>
        <p:spPr>
          <a:xfrm>
            <a:off x="1403308" y="1920373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액체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619221-49FF-2FB0-F4B8-420AFCE16E5D}"/>
              </a:ext>
            </a:extLst>
          </p:cNvPr>
          <p:cNvSpPr/>
          <p:nvPr/>
        </p:nvSpPr>
        <p:spPr>
          <a:xfrm>
            <a:off x="3438312" y="1910380"/>
            <a:ext cx="109067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2B8601-553F-8AD4-44E8-96567397E501}"/>
              </a:ext>
            </a:extLst>
          </p:cNvPr>
          <p:cNvSpPr/>
          <p:nvPr/>
        </p:nvSpPr>
        <p:spPr>
          <a:xfrm>
            <a:off x="1540584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C956C6-3B5B-218E-C64F-5DC68D6A8926}"/>
              </a:ext>
            </a:extLst>
          </p:cNvPr>
          <p:cNvSpPr/>
          <p:nvPr/>
        </p:nvSpPr>
        <p:spPr>
          <a:xfrm>
            <a:off x="9316599" y="5576608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068B-A990-BBB8-2511-6921F685EC94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품목 상세정보 조회 페이지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89A21CC-9CE0-7B4C-A1C7-327EBC2EADD3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EF4F69-7F65-99FA-6391-542C22D527B0}"/>
              </a:ext>
            </a:extLst>
          </p:cNvPr>
          <p:cNvSpPr/>
          <p:nvPr/>
        </p:nvSpPr>
        <p:spPr>
          <a:xfrm>
            <a:off x="7721369" y="1910380"/>
            <a:ext cx="321699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라우팅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3471329-2E98-DE24-AF47-EDEA13910843}"/>
              </a:ext>
            </a:extLst>
          </p:cNvPr>
          <p:cNvSpPr/>
          <p:nvPr/>
        </p:nvSpPr>
        <p:spPr>
          <a:xfrm>
            <a:off x="3794428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322CBC5-8719-6BAC-3F23-1A3AF4069929}"/>
              </a:ext>
            </a:extLst>
          </p:cNvPr>
          <p:cNvSpPr/>
          <p:nvPr/>
        </p:nvSpPr>
        <p:spPr>
          <a:xfrm>
            <a:off x="6187240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C12F90-5C4F-DFC8-C836-CCA0E8457159}"/>
              </a:ext>
            </a:extLst>
          </p:cNvPr>
          <p:cNvSpPr/>
          <p:nvPr/>
        </p:nvSpPr>
        <p:spPr>
          <a:xfrm>
            <a:off x="8580052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pic>
        <p:nvPicPr>
          <p:cNvPr id="20" name="그래픽 19" descr="이미지">
            <a:extLst>
              <a:ext uri="{FF2B5EF4-FFF2-40B4-BE49-F238E27FC236}">
                <a16:creationId xmlns:a16="http://schemas.microsoft.com/office/drawing/2014/main" id="{43551B6A-73DB-FA2B-500A-1791FDF18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90" y="4421155"/>
            <a:ext cx="445394" cy="375385"/>
          </a:xfrm>
          <a:prstGeom prst="rect">
            <a:avLst/>
          </a:prstGeom>
        </p:spPr>
      </p:pic>
      <p:pic>
        <p:nvPicPr>
          <p:cNvPr id="21" name="그래픽 20" descr="이미지">
            <a:extLst>
              <a:ext uri="{FF2B5EF4-FFF2-40B4-BE49-F238E27FC236}">
                <a16:creationId xmlns:a16="http://schemas.microsoft.com/office/drawing/2014/main" id="{11C5929B-FAA2-02EB-2448-3F389759B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44" y="4425004"/>
            <a:ext cx="445394" cy="375385"/>
          </a:xfrm>
          <a:prstGeom prst="rect">
            <a:avLst/>
          </a:prstGeom>
        </p:spPr>
      </p:pic>
      <p:pic>
        <p:nvPicPr>
          <p:cNvPr id="22" name="그래픽 21" descr="이미지">
            <a:extLst>
              <a:ext uri="{FF2B5EF4-FFF2-40B4-BE49-F238E27FC236}">
                <a16:creationId xmlns:a16="http://schemas.microsoft.com/office/drawing/2014/main" id="{9F0701CF-4499-4266-37DB-9123DD656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88" y="4421155"/>
            <a:ext cx="445394" cy="375385"/>
          </a:xfrm>
          <a:prstGeom prst="rect">
            <a:avLst/>
          </a:prstGeom>
        </p:spPr>
      </p:pic>
      <p:pic>
        <p:nvPicPr>
          <p:cNvPr id="23" name="그래픽 22" descr="이미지">
            <a:extLst>
              <a:ext uri="{FF2B5EF4-FFF2-40B4-BE49-F238E27FC236}">
                <a16:creationId xmlns:a16="http://schemas.microsoft.com/office/drawing/2014/main" id="{B61C897C-9049-55DA-A43C-5E37861E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256" y="4413558"/>
            <a:ext cx="445394" cy="375385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4219841-0A8D-3D16-2F5F-932B939D6EC9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76B3D7-389A-5D58-0E29-2F3B28F1F95A}"/>
              </a:ext>
            </a:extLst>
          </p:cNvPr>
          <p:cNvSpPr/>
          <p:nvPr/>
        </p:nvSpPr>
        <p:spPr>
          <a:xfrm>
            <a:off x="2648908" y="131263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4C54EC4-BC53-753B-5FC2-0BB0E62B4E9F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F00D346-63B5-48C1-CA05-C9E0FCEFD412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0A38319-461D-93D3-12D5-FF27CE4B2B6C}"/>
              </a:ext>
            </a:extLst>
          </p:cNvPr>
          <p:cNvSpPr/>
          <p:nvPr/>
        </p:nvSpPr>
        <p:spPr>
          <a:xfrm>
            <a:off x="9055921" y="1327784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E7A1BC-D550-1164-46C5-8B79CFC203B9}"/>
              </a:ext>
            </a:extLst>
          </p:cNvPr>
          <p:cNvSpPr/>
          <p:nvPr/>
        </p:nvSpPr>
        <p:spPr>
          <a:xfrm>
            <a:off x="530344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404D0B0-3623-395D-7072-5830037AA4DA}"/>
              </a:ext>
            </a:extLst>
          </p:cNvPr>
          <p:cNvSpPr/>
          <p:nvPr/>
        </p:nvSpPr>
        <p:spPr>
          <a:xfrm>
            <a:off x="2609007" y="188011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DBBA812-6443-3CDC-AFF1-0725B00D5AA2}"/>
              </a:ext>
            </a:extLst>
          </p:cNvPr>
          <p:cNvSpPr/>
          <p:nvPr/>
        </p:nvSpPr>
        <p:spPr>
          <a:xfrm>
            <a:off x="4578367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4B9DF6B-C4A1-3E76-F4B8-220144C232A6}"/>
              </a:ext>
            </a:extLst>
          </p:cNvPr>
          <p:cNvSpPr/>
          <p:nvPr/>
        </p:nvSpPr>
        <p:spPr>
          <a:xfrm>
            <a:off x="6649036" y="1924171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33" name="순서도: 병합 32">
            <a:extLst>
              <a:ext uri="{FF2B5EF4-FFF2-40B4-BE49-F238E27FC236}">
                <a16:creationId xmlns:a16="http://schemas.microsoft.com/office/drawing/2014/main" id="{87D2FD2F-9C0A-DB51-BF51-EDCD6A3EDEA4}"/>
              </a:ext>
            </a:extLst>
          </p:cNvPr>
          <p:cNvSpPr/>
          <p:nvPr/>
        </p:nvSpPr>
        <p:spPr>
          <a:xfrm>
            <a:off x="2552811" y="14410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04E1E8E8-5C85-781A-AE74-BE29BB1EC536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8D22AAE9-9549-141F-B03A-41CA1AA6F0C5}"/>
              </a:ext>
            </a:extLst>
          </p:cNvPr>
          <p:cNvSpPr/>
          <p:nvPr/>
        </p:nvSpPr>
        <p:spPr>
          <a:xfrm>
            <a:off x="1344081" y="11123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17C26B29-2886-8559-849E-62E116A28964}"/>
              </a:ext>
            </a:extLst>
          </p:cNvPr>
          <p:cNvSpPr/>
          <p:nvPr/>
        </p:nvSpPr>
        <p:spPr>
          <a:xfrm>
            <a:off x="3379396" y="110720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54571438-2103-69F3-FEB2-694558A757C6}"/>
              </a:ext>
            </a:extLst>
          </p:cNvPr>
          <p:cNvSpPr/>
          <p:nvPr/>
        </p:nvSpPr>
        <p:spPr>
          <a:xfrm>
            <a:off x="5415741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074BA6D0-051B-1E97-279E-F0692A0638FB}"/>
              </a:ext>
            </a:extLst>
          </p:cNvPr>
          <p:cNvSpPr/>
          <p:nvPr/>
        </p:nvSpPr>
        <p:spPr>
          <a:xfrm>
            <a:off x="7721369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5C7AE475-AD72-F6D5-9F67-198334CC91E4}"/>
              </a:ext>
            </a:extLst>
          </p:cNvPr>
          <p:cNvSpPr/>
          <p:nvPr/>
        </p:nvSpPr>
        <p:spPr>
          <a:xfrm>
            <a:off x="9689247" y="112057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AF5F2450-7666-B70C-7C00-AF056E9ACEB7}"/>
              </a:ext>
            </a:extLst>
          </p:cNvPr>
          <p:cNvSpPr/>
          <p:nvPr/>
        </p:nvSpPr>
        <p:spPr>
          <a:xfrm>
            <a:off x="1367717" y="172795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FA00DFCC-63F0-ABA1-8FA0-EF48FE6A6107}"/>
              </a:ext>
            </a:extLst>
          </p:cNvPr>
          <p:cNvSpPr/>
          <p:nvPr/>
        </p:nvSpPr>
        <p:spPr>
          <a:xfrm>
            <a:off x="3425140" y="173349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97FA4C23-2727-ED17-1A96-5B6DDC129F86}"/>
              </a:ext>
            </a:extLst>
          </p:cNvPr>
          <p:cNvSpPr/>
          <p:nvPr/>
        </p:nvSpPr>
        <p:spPr>
          <a:xfrm>
            <a:off x="5415741" y="172527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6BC2E6A7-05D4-D1B3-FC45-7B61FF4F1190}"/>
              </a:ext>
            </a:extLst>
          </p:cNvPr>
          <p:cNvSpPr/>
          <p:nvPr/>
        </p:nvSpPr>
        <p:spPr>
          <a:xfrm>
            <a:off x="7694228" y="174013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8951CEC5-3418-9253-6A91-45C172A287B3}"/>
              </a:ext>
            </a:extLst>
          </p:cNvPr>
          <p:cNvSpPr/>
          <p:nvPr/>
        </p:nvSpPr>
        <p:spPr>
          <a:xfrm>
            <a:off x="1573301" y="3464475"/>
            <a:ext cx="233197" cy="24541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9" name="순서도: 연결자 48">
            <a:extLst>
              <a:ext uri="{FF2B5EF4-FFF2-40B4-BE49-F238E27FC236}">
                <a16:creationId xmlns:a16="http://schemas.microsoft.com/office/drawing/2014/main" id="{92F34499-7AF5-0562-210C-7C3DCDE2F6A6}"/>
              </a:ext>
            </a:extLst>
          </p:cNvPr>
          <p:cNvSpPr/>
          <p:nvPr/>
        </p:nvSpPr>
        <p:spPr>
          <a:xfrm>
            <a:off x="9305329" y="5424094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8D6604-D519-09F0-6991-818B8F8CEDAF}"/>
              </a:ext>
            </a:extLst>
          </p:cNvPr>
          <p:cNvSpPr txBox="1"/>
          <p:nvPr/>
        </p:nvSpPr>
        <p:spPr>
          <a:xfrm>
            <a:off x="1549665" y="3466571"/>
            <a:ext cx="59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1A65FD-2F94-18AA-323A-91A8EF25557C}"/>
              </a:ext>
            </a:extLst>
          </p:cNvPr>
          <p:cNvSpPr txBox="1"/>
          <p:nvPr/>
        </p:nvSpPr>
        <p:spPr>
          <a:xfrm>
            <a:off x="9268992" y="5415873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sp>
        <p:nvSpPr>
          <p:cNvPr id="52" name="순서도: 병합 51">
            <a:extLst>
              <a:ext uri="{FF2B5EF4-FFF2-40B4-BE49-F238E27FC236}">
                <a16:creationId xmlns:a16="http://schemas.microsoft.com/office/drawing/2014/main" id="{497CAB73-F258-43AA-B02F-5A7224DAF794}"/>
              </a:ext>
            </a:extLst>
          </p:cNvPr>
          <p:cNvSpPr/>
          <p:nvPr/>
        </p:nvSpPr>
        <p:spPr>
          <a:xfrm>
            <a:off x="10696133" y="2046368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AAC3B28A-87B5-7DEC-632D-DB9734938261}"/>
              </a:ext>
            </a:extLst>
          </p:cNvPr>
          <p:cNvSpPr/>
          <p:nvPr/>
        </p:nvSpPr>
        <p:spPr>
          <a:xfrm>
            <a:off x="2552810" y="205636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B492E22-4B3C-D917-317D-0A494AB8DA0F}"/>
              </a:ext>
            </a:extLst>
          </p:cNvPr>
          <p:cNvSpPr/>
          <p:nvPr/>
        </p:nvSpPr>
        <p:spPr>
          <a:xfrm>
            <a:off x="10331822" y="5574450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56" name="순서도: 연결자 55">
            <a:extLst>
              <a:ext uri="{FF2B5EF4-FFF2-40B4-BE49-F238E27FC236}">
                <a16:creationId xmlns:a16="http://schemas.microsoft.com/office/drawing/2014/main" id="{56500225-2E78-EA30-9675-A9F092167039}"/>
              </a:ext>
            </a:extLst>
          </p:cNvPr>
          <p:cNvSpPr/>
          <p:nvPr/>
        </p:nvSpPr>
        <p:spPr>
          <a:xfrm>
            <a:off x="10301182" y="5415873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131127-4994-B868-2D85-45269859A2F6}"/>
              </a:ext>
            </a:extLst>
          </p:cNvPr>
          <p:cNvSpPr txBox="1"/>
          <p:nvPr/>
        </p:nvSpPr>
        <p:spPr>
          <a:xfrm>
            <a:off x="10267478" y="5422493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12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425739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79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2025-10-02T06:05:36Z</dcterms:created>
  <dcterms:modified xsi:type="dcterms:W3CDTF">2025-10-10T03:20:35Z</dcterms:modified>
</cp:coreProperties>
</file>