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원자재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매입처명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33992"/>
              </p:ext>
            </p:extLst>
          </p:nvPr>
        </p:nvGraphicFramePr>
        <p:xfrm>
          <a:off x="174661" y="1734815"/>
          <a:ext cx="11864188" cy="447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5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373720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230195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2480898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56987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2051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2132722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원자재 규격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단위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RM-0001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/>
                        <a:t>KS M 6020 </a:t>
                      </a:r>
                      <a:r>
                        <a:rPr lang="ko-KR" altLang="en-US" sz="1000"/>
                        <a:t>유성도료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</a:t>
                      </a:r>
                      <a:r>
                        <a:rPr lang="ko-KR" altLang="en-US" sz="1000"/>
                        <a:t>단위 구매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RM-0002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실리콘 마스킹 테이프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고온용 </a:t>
                      </a:r>
                      <a:r>
                        <a:rPr lang="en-US" altLang="ko-KR" sz="1000"/>
                        <a:t>(270℃ </a:t>
                      </a:r>
                      <a:r>
                        <a:rPr lang="ko-KR" altLang="en-US" sz="1000"/>
                        <a:t>대응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페인트 메카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RM-0003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철제 지그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50ea / Box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도장용 지그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RM-0004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WILO WHITE TOP COAT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백색 마감용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RM-0005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KSM 6070 </a:t>
                      </a:r>
                      <a:r>
                        <a:rPr lang="ko-KR" altLang="en-US" sz="1000"/>
                        <a:t>에폭시 수지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내열성 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RM-0006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포장지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10,000ea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포장자재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소모성 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PM-0001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/>
                        <a:t>BK0090 </a:t>
                      </a:r>
                      <a:r>
                        <a:rPr lang="ko-KR" altLang="en-US" sz="1000"/>
                        <a:t>무광 블랙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FAN COVER </a:t>
                      </a:r>
                      <a:r>
                        <a:rPr lang="ko-KR" altLang="en-US" sz="1000"/>
                        <a:t>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420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일도정밀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PM-0002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십자 드라이버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50ea / Box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소모성 자재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이도테크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PM-0005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절연 테이프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소모성 자재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덕수상사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PM-0006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POWLAC EP300 FS-34094(KSM6070)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분체도장용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86950" y="2178751"/>
            <a:ext cx="741571" cy="212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86950" y="2568749"/>
            <a:ext cx="741572" cy="208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86949" y="297008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89448" y="3361248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74643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86949" y="4145138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53831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86949" y="4929476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86949" y="534905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104724" y="580971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45B52131-F3B1-2745-3CC5-3D86D2E3A517}"/>
              </a:ext>
            </a:extLst>
          </p:cNvPr>
          <p:cNvSpPr/>
          <p:nvPr/>
        </p:nvSpPr>
        <p:spPr>
          <a:xfrm>
            <a:off x="10156706" y="21563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980DF3FB-2AC3-FB36-23A8-591C9A98186E}"/>
              </a:ext>
            </a:extLst>
          </p:cNvPr>
          <p:cNvSpPr/>
          <p:nvPr/>
        </p:nvSpPr>
        <p:spPr>
          <a:xfrm>
            <a:off x="10156705" y="107877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3E182A0-AE9D-C774-A533-2CD4FFA4DC5F}"/>
              </a:ext>
            </a:extLst>
          </p:cNvPr>
          <p:cNvSpPr/>
          <p:nvPr/>
        </p:nvSpPr>
        <p:spPr>
          <a:xfrm>
            <a:off x="2813335" y="206370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B95C0CD-FD24-A297-1CAB-B927FD732C6F}"/>
              </a:ext>
            </a:extLst>
          </p:cNvPr>
          <p:cNvSpPr/>
          <p:nvPr/>
        </p:nvSpPr>
        <p:spPr>
          <a:xfrm>
            <a:off x="11008890" y="209095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C9FFD35C-13F6-9B50-0477-86558A8EE3CD}"/>
              </a:ext>
            </a:extLst>
          </p:cNvPr>
          <p:cNvSpPr/>
          <p:nvPr/>
        </p:nvSpPr>
        <p:spPr>
          <a:xfrm>
            <a:off x="9523047" y="135074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188</Words>
  <Application>Microsoft Office PowerPoint</Application>
  <PresentationFormat>와이드스크린</PresentationFormat>
  <Paragraphs>102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13</cp:revision>
  <dcterms:created xsi:type="dcterms:W3CDTF">2025-10-02T06:05:36Z</dcterms:created>
  <dcterms:modified xsi:type="dcterms:W3CDTF">2025-10-10T05:10:24Z</dcterms:modified>
</cp:coreProperties>
</file>