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24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2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794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원자재 품목 상세정보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82925"/>
              </p:ext>
            </p:extLst>
          </p:nvPr>
        </p:nvGraphicFramePr>
        <p:xfrm>
          <a:off x="271549" y="968584"/>
          <a:ext cx="11637818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491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964276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102822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659477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80910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2704407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690255">
                  <a:extLst>
                    <a:ext uri="{9D8B030D-6E8A-4147-A177-3AD203B41FA5}">
                      <a16:colId xmlns:a16="http://schemas.microsoft.com/office/drawing/2014/main" val="2975567022"/>
                    </a:ext>
                  </a:extLst>
                </a:gridCol>
                <a:gridCol w="1812174">
                  <a:extLst>
                    <a:ext uri="{9D8B030D-6E8A-4147-A177-3AD203B41FA5}">
                      <a16:colId xmlns:a16="http://schemas.microsoft.com/office/drawing/2014/main" val="1447583512"/>
                    </a:ext>
                  </a:extLst>
                </a:gridCol>
                <a:gridCol w="703811">
                  <a:extLst>
                    <a:ext uri="{9D8B030D-6E8A-4147-A177-3AD203B41FA5}">
                      <a16:colId xmlns:a16="http://schemas.microsoft.com/office/drawing/2014/main" val="3519181327"/>
                    </a:ext>
                  </a:extLst>
                </a:gridCol>
              </a:tblGrid>
              <a:tr h="1876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매입처명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색상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원자재 규격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양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단위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제조사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D97469C6-FBDD-6CDE-6467-A3007517F323}"/>
              </a:ext>
            </a:extLst>
          </p:cNvPr>
          <p:cNvSpPr/>
          <p:nvPr/>
        </p:nvSpPr>
        <p:spPr>
          <a:xfrm>
            <a:off x="11387338" y="140553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CD8B3DC5-5891-E159-1153-F37383323C44}"/>
              </a:ext>
            </a:extLst>
          </p:cNvPr>
          <p:cNvSpPr/>
          <p:nvPr/>
        </p:nvSpPr>
        <p:spPr>
          <a:xfrm>
            <a:off x="11387338" y="1792392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C128DE2F-B962-76E5-B450-10E73314AFE2}"/>
              </a:ext>
            </a:extLst>
          </p:cNvPr>
          <p:cNvSpPr/>
          <p:nvPr/>
        </p:nvSpPr>
        <p:spPr>
          <a:xfrm>
            <a:off x="11387338" y="216097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0" name="사각형: 둥근 모서리 129">
            <a:extLst>
              <a:ext uri="{FF2B5EF4-FFF2-40B4-BE49-F238E27FC236}">
                <a16:creationId xmlns:a16="http://schemas.microsoft.com/office/drawing/2014/main" id="{9F3D53D7-EB93-0C84-2AAA-A9B0B59C65FC}"/>
              </a:ext>
            </a:extLst>
          </p:cNvPr>
          <p:cNvSpPr/>
          <p:nvPr/>
        </p:nvSpPr>
        <p:spPr>
          <a:xfrm>
            <a:off x="11387338" y="2539918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3" name="사각형: 둥근 모서리 132">
            <a:extLst>
              <a:ext uri="{FF2B5EF4-FFF2-40B4-BE49-F238E27FC236}">
                <a16:creationId xmlns:a16="http://schemas.microsoft.com/office/drawing/2014/main" id="{68B4CDE3-F05B-FE14-020C-AF4DC4ED78F9}"/>
              </a:ext>
            </a:extLst>
          </p:cNvPr>
          <p:cNvSpPr/>
          <p:nvPr/>
        </p:nvSpPr>
        <p:spPr>
          <a:xfrm>
            <a:off x="11387338" y="290722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37BF060C-B01B-E37E-69FD-0250F9E806A8}"/>
              </a:ext>
            </a:extLst>
          </p:cNvPr>
          <p:cNvSpPr/>
          <p:nvPr/>
        </p:nvSpPr>
        <p:spPr>
          <a:xfrm>
            <a:off x="11387338" y="3274536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3BF6B3A7-5F65-C6A6-E92A-D9F55E8E4057}"/>
              </a:ext>
            </a:extLst>
          </p:cNvPr>
          <p:cNvSpPr/>
          <p:nvPr/>
        </p:nvSpPr>
        <p:spPr>
          <a:xfrm>
            <a:off x="11387338" y="3641845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2" name="사각형: 둥근 모서리 141">
            <a:extLst>
              <a:ext uri="{FF2B5EF4-FFF2-40B4-BE49-F238E27FC236}">
                <a16:creationId xmlns:a16="http://schemas.microsoft.com/office/drawing/2014/main" id="{AA0F09D7-47D7-C8F2-6424-06CE3D2BF423}"/>
              </a:ext>
            </a:extLst>
          </p:cNvPr>
          <p:cNvSpPr/>
          <p:nvPr/>
        </p:nvSpPr>
        <p:spPr>
          <a:xfrm>
            <a:off x="11387338" y="4003380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5" name="사각형: 둥근 모서리 144">
            <a:extLst>
              <a:ext uri="{FF2B5EF4-FFF2-40B4-BE49-F238E27FC236}">
                <a16:creationId xmlns:a16="http://schemas.microsoft.com/office/drawing/2014/main" id="{CA5EB9EA-F72F-5429-513D-1788DF0931B8}"/>
              </a:ext>
            </a:extLst>
          </p:cNvPr>
          <p:cNvSpPr/>
          <p:nvPr/>
        </p:nvSpPr>
        <p:spPr>
          <a:xfrm>
            <a:off x="11381115" y="4374903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148" name="사각형: 둥근 모서리 147">
            <a:extLst>
              <a:ext uri="{FF2B5EF4-FFF2-40B4-BE49-F238E27FC236}">
                <a16:creationId xmlns:a16="http://schemas.microsoft.com/office/drawing/2014/main" id="{3B2A17C2-CA86-51BF-2809-81BDCDC6F521}"/>
              </a:ext>
            </a:extLst>
          </p:cNvPr>
          <p:cNvSpPr/>
          <p:nvPr/>
        </p:nvSpPr>
        <p:spPr>
          <a:xfrm>
            <a:off x="11381115" y="4743487"/>
            <a:ext cx="415561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수정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24631C2-4069-5629-8C9D-AC972FA06605}"/>
              </a:ext>
            </a:extLst>
          </p:cNvPr>
          <p:cNvSpPr/>
          <p:nvPr/>
        </p:nvSpPr>
        <p:spPr>
          <a:xfrm>
            <a:off x="9836776" y="240620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pic>
        <p:nvPicPr>
          <p:cNvPr id="21" name="그래픽 20" descr="다운로드">
            <a:extLst>
              <a:ext uri="{FF2B5EF4-FFF2-40B4-BE49-F238E27FC236}">
                <a16:creationId xmlns:a16="http://schemas.microsoft.com/office/drawing/2014/main" id="{9390CED3-41DD-B99C-EA7B-1FEF302E1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1975" y="265477"/>
            <a:ext cx="354458" cy="33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4316560" y="1387777"/>
            <a:ext cx="2469008" cy="375385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한승상사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4316554" y="1890784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철제</a:t>
            </a:r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지그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4316554" y="2423822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RM-0009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4316554" y="3520369"/>
            <a:ext cx="2469007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Silver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4316554" y="4588067"/>
            <a:ext cx="2469005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50</a:t>
            </a:r>
            <a:r>
              <a:rPr lang="ko-KR" altLang="en-US">
                <a:solidFill>
                  <a:schemeClr val="tx1"/>
                </a:solidFill>
              </a:rPr>
              <a:t>개 단위로 구매가능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4316554" y="2979355"/>
            <a:ext cx="246900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부자재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4819726" y="5121916"/>
            <a:ext cx="196583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50ea / Box</a:t>
            </a:r>
            <a:endParaRPr lang="ko-KR" alt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4316554" y="4054218"/>
            <a:ext cx="2469006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일도정밀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2273697" y="370828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원자재 품목 상세정보 조회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2039389" y="1037475"/>
            <a:ext cx="631767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3322750" y="1364144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매입처명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3322745" y="1890785"/>
            <a:ext cx="881756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3293599" y="238964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3147060" y="2948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3274238" y="3520368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3188097" y="5158604"/>
            <a:ext cx="161980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원자재 규격</a:t>
            </a:r>
            <a:r>
              <a:rPr lang="en-US" altLang="ko-KR" sz="1200"/>
              <a:t>(</a:t>
            </a:r>
            <a:r>
              <a:rPr lang="ko-KR" altLang="en-US" sz="1200"/>
              <a:t>양</a:t>
            </a:r>
            <a:r>
              <a:rPr lang="en-US" altLang="ko-KR" sz="1200"/>
              <a:t>/</a:t>
            </a:r>
            <a:r>
              <a:rPr lang="ko-KR" altLang="en-US" sz="1200"/>
              <a:t>단위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3188097" y="4017141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제조사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3147060" y="4550990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44F30B04-CD6D-2EB9-2DA9-2480B34755F7}"/>
              </a:ext>
            </a:extLst>
          </p:cNvPr>
          <p:cNvSpPr/>
          <p:nvPr/>
        </p:nvSpPr>
        <p:spPr>
          <a:xfrm>
            <a:off x="4388611" y="128695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5AF08EA9-1CCE-A4EB-837C-DEE117EDAF44}"/>
              </a:ext>
            </a:extLst>
          </p:cNvPr>
          <p:cNvSpPr/>
          <p:nvPr/>
        </p:nvSpPr>
        <p:spPr>
          <a:xfrm>
            <a:off x="4345707" y="180993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9EAA4DCA-DAB0-5A04-9803-A3623014ED1F}"/>
              </a:ext>
            </a:extLst>
          </p:cNvPr>
          <p:cNvSpPr/>
          <p:nvPr/>
        </p:nvSpPr>
        <p:spPr>
          <a:xfrm>
            <a:off x="4345707" y="233047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5" name="순서도: 연결자 14">
            <a:extLst>
              <a:ext uri="{FF2B5EF4-FFF2-40B4-BE49-F238E27FC236}">
                <a16:creationId xmlns:a16="http://schemas.microsoft.com/office/drawing/2014/main" id="{663FF11B-1112-DCBA-9801-512358BC4D72}"/>
              </a:ext>
            </a:extLst>
          </p:cNvPr>
          <p:cNvSpPr/>
          <p:nvPr/>
        </p:nvSpPr>
        <p:spPr>
          <a:xfrm>
            <a:off x="4345707" y="286253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8" name="순서도: 연결자 17">
            <a:extLst>
              <a:ext uri="{FF2B5EF4-FFF2-40B4-BE49-F238E27FC236}">
                <a16:creationId xmlns:a16="http://schemas.microsoft.com/office/drawing/2014/main" id="{AA9EE2E6-3A06-85E0-C905-E8CF3C1AE074}"/>
              </a:ext>
            </a:extLst>
          </p:cNvPr>
          <p:cNvSpPr/>
          <p:nvPr/>
        </p:nvSpPr>
        <p:spPr>
          <a:xfrm>
            <a:off x="4345706" y="341514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CCF9E4AF-645C-557D-E822-9C67B0C46675}"/>
              </a:ext>
            </a:extLst>
          </p:cNvPr>
          <p:cNvSpPr/>
          <p:nvPr/>
        </p:nvSpPr>
        <p:spPr>
          <a:xfrm>
            <a:off x="4345706" y="39662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EC6D3559-DB87-08FE-6087-D6DAE277C15B}"/>
              </a:ext>
            </a:extLst>
          </p:cNvPr>
          <p:cNvSpPr/>
          <p:nvPr/>
        </p:nvSpPr>
        <p:spPr>
          <a:xfrm>
            <a:off x="4345705" y="449805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2" name="순서도: 연결자 21">
            <a:extLst>
              <a:ext uri="{FF2B5EF4-FFF2-40B4-BE49-F238E27FC236}">
                <a16:creationId xmlns:a16="http://schemas.microsoft.com/office/drawing/2014/main" id="{8BB7A2A8-7739-B331-AE24-61F06CEAD5DC}"/>
              </a:ext>
            </a:extLst>
          </p:cNvPr>
          <p:cNvSpPr/>
          <p:nvPr/>
        </p:nvSpPr>
        <p:spPr>
          <a:xfrm>
            <a:off x="4863988" y="5017558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8A4FCF83-8401-D01A-0ABA-4F13CA9F8D7E}"/>
              </a:ext>
            </a:extLst>
          </p:cNvPr>
          <p:cNvSpPr/>
          <p:nvPr/>
        </p:nvSpPr>
        <p:spPr>
          <a:xfrm>
            <a:off x="4807899" y="5716295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C175E05-C14A-C9A1-758B-2423B2C747D6}"/>
              </a:ext>
            </a:extLst>
          </p:cNvPr>
          <p:cNvSpPr/>
          <p:nvPr/>
        </p:nvSpPr>
        <p:spPr>
          <a:xfrm>
            <a:off x="5823122" y="5714137"/>
            <a:ext cx="950879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취소</a:t>
            </a:r>
          </a:p>
        </p:txBody>
      </p:sp>
      <p:sp>
        <p:nvSpPr>
          <p:cNvPr id="23" name="순서도: 연결자 22">
            <a:extLst>
              <a:ext uri="{FF2B5EF4-FFF2-40B4-BE49-F238E27FC236}">
                <a16:creationId xmlns:a16="http://schemas.microsoft.com/office/drawing/2014/main" id="{DC31EEFB-FF6D-9423-5657-A923BFCA97B7}"/>
              </a:ext>
            </a:extLst>
          </p:cNvPr>
          <p:cNvSpPr/>
          <p:nvPr/>
        </p:nvSpPr>
        <p:spPr>
          <a:xfrm>
            <a:off x="4863988" y="56332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6" name="순서도: 연결자 25">
            <a:extLst>
              <a:ext uri="{FF2B5EF4-FFF2-40B4-BE49-F238E27FC236}">
                <a16:creationId xmlns:a16="http://schemas.microsoft.com/office/drawing/2014/main" id="{5575CE14-C97F-BCA0-912C-B73AA0B97565}"/>
              </a:ext>
            </a:extLst>
          </p:cNvPr>
          <p:cNvSpPr/>
          <p:nvPr/>
        </p:nvSpPr>
        <p:spPr>
          <a:xfrm>
            <a:off x="5893939" y="56332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A4A63D-482E-E07D-6821-A2FE8351FF29}"/>
              </a:ext>
            </a:extLst>
          </p:cNvPr>
          <p:cNvSpPr txBox="1"/>
          <p:nvPr/>
        </p:nvSpPr>
        <p:spPr>
          <a:xfrm>
            <a:off x="5802642" y="5591024"/>
            <a:ext cx="676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10</a:t>
            </a:r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75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10</cp:revision>
  <dcterms:created xsi:type="dcterms:W3CDTF">2025-10-02T06:05:36Z</dcterms:created>
  <dcterms:modified xsi:type="dcterms:W3CDTF">2025-10-10T05:31:48Z</dcterms:modified>
</cp:coreProperties>
</file>