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72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A6B20-0EC3-3274-1BBF-9DDD4E7A10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77CAF1-F094-24FE-286F-75D3713A3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D56C6-21CD-D911-5D90-BA49C6F6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B3CE96-7DB0-4990-998E-86E543E34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D06CF3-FCEB-2A76-DF89-A79DF1FA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78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5B25F-32CA-83DF-E95F-210B4142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84B766-955D-595F-5601-832AE4E70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C402B7-29DA-2D1E-ACFF-7F3B8706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FEC8B8-DF8B-C1C6-6CB3-E2254A33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0D7AF0-6455-2200-8E51-E791AA9BE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3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874AFA-A38C-BC25-4C31-0F227021A6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F2001B-BD92-D6D0-35C7-D02B106F7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C086EA-0EDB-A2F7-CBB2-45685108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E6A4EE-C82D-29AF-ED4E-E1ECD791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55CE1E-9974-237B-93C5-D29EAF15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6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38177-A0A0-3912-A9BA-0B6587539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D8EE81-38A9-64D7-0990-58A4D0EB6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E44C8A-A131-3D52-9F6A-270E55A42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C461A2-1320-3A58-27E5-C9B997A6C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F2CB70-5A54-019D-F72B-F4A92E70A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35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00F97-D419-E664-C9EF-502BFB11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3CD5A-878B-D6D9-B7F3-7F165DAF0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52CFDA-B5B1-F0CA-F894-FEDB0DE1A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C8431-78CF-3765-7F1D-DA07F0C5A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09C189-3E9B-D229-778C-8963E49B9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99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4229DC-C36B-7969-0B4A-E9FFCC1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6E2094-9BB9-7AA6-53A5-C747867FDC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F333A-394D-3EB9-768A-2905DDED0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B64EB-28FB-FFF4-BA9A-6C16E26B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E5801B-5820-0CD3-B8C8-E528BCC6A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AF34A5-ACCE-8556-2FE6-F8C97A9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7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1D39-7D5D-2BDF-2FC6-895F831D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DCC7D8-D6B2-18A6-8825-832AE3B99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E89876-A17C-2BB3-2AB3-9195E00D5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F22C1C-D5FA-7EDE-B564-163A7C128D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7A5D4E-76FD-2CDF-2375-EB09347EEB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E43895-825E-10EC-1176-020695C04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DAE4FC-F08F-7AE7-086D-4EE39301B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2AB89A-B881-0F6E-CB18-91F4BCF31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928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FDFB5-922F-82EC-B536-3E3089D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34E18-07E2-6671-AD53-B4AC3AA36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9858A7-FC44-6E65-4151-65DB4E08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ED0DA1-1091-ED4A-2D54-69A17A28F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05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541317-CC92-30B9-3731-469D9B073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58502A8-5F4C-CB9E-AA0D-0C6AED17A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B90C1B-93BE-7E9A-09E3-F3D0B740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093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04D29D-D28A-4DBF-3C0F-7EC3E1D8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A1EA1-FBCB-A665-31C9-6BB1CF67B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672B6A-CB78-8B13-CC7C-0F09F9142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FEA70E-C740-ED1F-49E4-380B2F2FB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5BE58A-E7A2-AD97-E4D2-C142F0A2D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DA115D-4015-C77B-BF53-EDE78A99D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50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D63D0-8481-4FAE-9872-3D75CC56D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15F45B-1FE6-4E04-0817-327D20DA82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83A699-0107-E5EA-5817-D77CCD407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CA3FD6-E964-EB4D-E82B-7EB47EAB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4F8C34-2DB1-A9E6-95EE-3AD3F3EB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6E69E3-34C3-6FB8-56ED-B9DD7683A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74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0C7DA5D-0381-2ACC-4E64-0A677082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A50B43-94D0-3EE6-CBE3-5914A4659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00D00-0FB5-A4EA-9EE5-C197474E2F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A2C08-45DA-441B-B13A-6409C3F1370A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86D305-6F6B-A8CF-967E-A6AA087406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5B127C-1A29-EF5D-E86D-8C195E803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3A6C0-6806-49EF-8AC8-22D100C3B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5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72BC8D1-1255-6054-7928-01F4115C00A9}"/>
              </a:ext>
            </a:extLst>
          </p:cNvPr>
          <p:cNvSpPr/>
          <p:nvPr/>
        </p:nvSpPr>
        <p:spPr>
          <a:xfrm>
            <a:off x="1403308" y="1296229"/>
            <a:ext cx="132458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매입처명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140B6E-63CF-97EC-8D45-ABED876B59DB}"/>
              </a:ext>
            </a:extLst>
          </p:cNvPr>
          <p:cNvSpPr/>
          <p:nvPr/>
        </p:nvSpPr>
        <p:spPr>
          <a:xfrm>
            <a:off x="3437748" y="1301854"/>
            <a:ext cx="109124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FB09C90D-92D0-D519-3DD8-F286B255925F}"/>
              </a:ext>
            </a:extLst>
          </p:cNvPr>
          <p:cNvSpPr/>
          <p:nvPr/>
        </p:nvSpPr>
        <p:spPr>
          <a:xfrm>
            <a:off x="5444426" y="1307669"/>
            <a:ext cx="1164611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품목번호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754467-4CFD-36D3-1AD4-9FAC3F9B2144}"/>
              </a:ext>
            </a:extLst>
          </p:cNvPr>
          <p:cNvSpPr/>
          <p:nvPr/>
        </p:nvSpPr>
        <p:spPr>
          <a:xfrm>
            <a:off x="1279814" y="6053329"/>
            <a:ext cx="694212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색상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2FCE47F-BC19-B453-2676-B332A0761C49}"/>
              </a:ext>
            </a:extLst>
          </p:cNvPr>
          <p:cNvSpPr/>
          <p:nvPr/>
        </p:nvSpPr>
        <p:spPr>
          <a:xfrm>
            <a:off x="8990024" y="6013064"/>
            <a:ext cx="779113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비고 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AD11A51-29FF-BF39-AE2B-B912CEDC4162}"/>
              </a:ext>
            </a:extLst>
          </p:cNvPr>
          <p:cNvSpPr/>
          <p:nvPr/>
        </p:nvSpPr>
        <p:spPr>
          <a:xfrm>
            <a:off x="7369712" y="1305819"/>
            <a:ext cx="779113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분류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5F39C2FD-8985-A411-BF09-5D1F6EEDB8A9}"/>
              </a:ext>
            </a:extLst>
          </p:cNvPr>
          <p:cNvSpPr/>
          <p:nvPr/>
        </p:nvSpPr>
        <p:spPr>
          <a:xfrm>
            <a:off x="3849546" y="6029660"/>
            <a:ext cx="1505428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원자재 규격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A1F0796-0EC2-07B9-CC63-7B05382FC693}"/>
              </a:ext>
            </a:extLst>
          </p:cNvPr>
          <p:cNvSpPr/>
          <p:nvPr/>
        </p:nvSpPr>
        <p:spPr>
          <a:xfrm>
            <a:off x="6564399" y="6021495"/>
            <a:ext cx="960689" cy="3753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2">
                    <a:lumMod val="75000"/>
                  </a:schemeClr>
                </a:solidFill>
              </a:rPr>
              <a:t>제조사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3220994-9714-7E8B-3BAD-DACEA4787074}"/>
              </a:ext>
            </a:extLst>
          </p:cNvPr>
          <p:cNvSpPr/>
          <p:nvPr/>
        </p:nvSpPr>
        <p:spPr>
          <a:xfrm>
            <a:off x="9819011" y="4984021"/>
            <a:ext cx="1300214" cy="59676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등록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F8451-F4DE-4857-A25A-C188CFC359A0}"/>
              </a:ext>
            </a:extLst>
          </p:cNvPr>
          <p:cNvSpPr txBox="1"/>
          <p:nvPr/>
        </p:nvSpPr>
        <p:spPr>
          <a:xfrm>
            <a:off x="1276434" y="397021"/>
            <a:ext cx="6949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/>
              <a:t>원자재 품목 등록 페이지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4D8EDAD-1A3D-DB6F-6174-B6F93203FC6D}"/>
              </a:ext>
            </a:extLst>
          </p:cNvPr>
          <p:cNvCxnSpPr>
            <a:cxnSpLocks/>
          </p:cNvCxnSpPr>
          <p:nvPr/>
        </p:nvCxnSpPr>
        <p:spPr>
          <a:xfrm>
            <a:off x="501198" y="1037475"/>
            <a:ext cx="10781503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1197075-EC82-9EF7-348A-868C2CBDB7A1}"/>
              </a:ext>
            </a:extLst>
          </p:cNvPr>
          <p:cNvSpPr/>
          <p:nvPr/>
        </p:nvSpPr>
        <p:spPr>
          <a:xfrm>
            <a:off x="530345" y="1286235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매입처명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7F56D7F9-A9D2-C691-181F-C1710D6C4056}"/>
              </a:ext>
            </a:extLst>
          </p:cNvPr>
          <p:cNvSpPr/>
          <p:nvPr/>
        </p:nvSpPr>
        <p:spPr>
          <a:xfrm>
            <a:off x="2847561" y="1312637"/>
            <a:ext cx="680830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품목명</a:t>
            </a: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42FFBEE-D19A-0308-5047-92D3EB18EEF7}"/>
              </a:ext>
            </a:extLst>
          </p:cNvPr>
          <p:cNvSpPr/>
          <p:nvPr/>
        </p:nvSpPr>
        <p:spPr>
          <a:xfrm>
            <a:off x="4578368" y="1307669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품목번호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28BD27A-3E78-CE30-21A6-41C942CFEA27}"/>
              </a:ext>
            </a:extLst>
          </p:cNvPr>
          <p:cNvSpPr/>
          <p:nvPr/>
        </p:nvSpPr>
        <p:spPr>
          <a:xfrm>
            <a:off x="6649036" y="13140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분류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28E7E9-8D41-CB24-6585-D20EA56711EA}"/>
              </a:ext>
            </a:extLst>
          </p:cNvPr>
          <p:cNvSpPr/>
          <p:nvPr/>
        </p:nvSpPr>
        <p:spPr>
          <a:xfrm>
            <a:off x="411746" y="6053329"/>
            <a:ext cx="794599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색상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D3E12C-33E8-81DB-FD97-1466780C390C}"/>
              </a:ext>
            </a:extLst>
          </p:cNvPr>
          <p:cNvSpPr/>
          <p:nvPr/>
        </p:nvSpPr>
        <p:spPr>
          <a:xfrm>
            <a:off x="2229744" y="6013064"/>
            <a:ext cx="1619802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원자재 규격</a:t>
            </a:r>
            <a:r>
              <a:rPr lang="en-US" altLang="ko-KR" sz="1200"/>
              <a:t>(</a:t>
            </a:r>
            <a:r>
              <a:rPr lang="ko-KR" altLang="en-US" sz="1200"/>
              <a:t>양</a:t>
            </a:r>
            <a:r>
              <a:rPr lang="en-US" altLang="ko-KR" sz="1200"/>
              <a:t>/</a:t>
            </a:r>
            <a:r>
              <a:rPr lang="ko-KR" altLang="en-US" sz="1200"/>
              <a:t>단위</a:t>
            </a:r>
            <a:r>
              <a:rPr lang="en-US" altLang="ko-KR" sz="1200"/>
              <a:t>)</a:t>
            </a:r>
            <a:endParaRPr lang="ko-KR" altLang="en-US" sz="120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ECA5C3A1-6BCB-F79E-9EE9-CFD71B8E7716}"/>
              </a:ext>
            </a:extLst>
          </p:cNvPr>
          <p:cNvSpPr/>
          <p:nvPr/>
        </p:nvSpPr>
        <p:spPr>
          <a:xfrm>
            <a:off x="5541443" y="6000283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제조사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E9A4472A-72F2-3372-68BF-C70F8AC63559}"/>
              </a:ext>
            </a:extLst>
          </p:cNvPr>
          <p:cNvSpPr/>
          <p:nvPr/>
        </p:nvSpPr>
        <p:spPr>
          <a:xfrm>
            <a:off x="8223034" y="6019147"/>
            <a:ext cx="1022957" cy="375385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비고</a:t>
            </a:r>
          </a:p>
        </p:txBody>
      </p:sp>
    </p:spTree>
    <p:extLst>
      <p:ext uri="{BB962C8B-B14F-4D97-AF65-F5344CB8AC3E}">
        <p14:creationId xmlns:p14="http://schemas.microsoft.com/office/powerpoint/2010/main" val="1492750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와이드스크린</PresentationFormat>
  <Paragraphs>18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</cp:revision>
  <dcterms:created xsi:type="dcterms:W3CDTF">2025-10-02T08:51:36Z</dcterms:created>
  <dcterms:modified xsi:type="dcterms:W3CDTF">2025-10-02T08:59:41Z</dcterms:modified>
</cp:coreProperties>
</file>