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대상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거래처명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pic>
        <p:nvPicPr>
          <p:cNvPr id="51" name="그래픽 50" descr="돋보기">
            <a:extLst>
              <a:ext uri="{FF2B5EF4-FFF2-40B4-BE49-F238E27FC236}">
                <a16:creationId xmlns:a16="http://schemas.microsoft.com/office/drawing/2014/main" id="{F09C5538-79AB-F979-79F4-D551DE1B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991" y="1305291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34763"/>
              </p:ext>
            </p:extLst>
          </p:nvPr>
        </p:nvGraphicFramePr>
        <p:xfrm>
          <a:off x="145926" y="1729678"/>
          <a:ext cx="1189291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496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28940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726058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1578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281667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21860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98309" y="254355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92086" y="512607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2086" y="54946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372BD0-A487-6BB7-9348-44AC90277E11}"/>
              </a:ext>
            </a:extLst>
          </p:cNvPr>
          <p:cNvCxnSpPr/>
          <p:nvPr/>
        </p:nvCxnSpPr>
        <p:spPr>
          <a:xfrm>
            <a:off x="11457735" y="5911921"/>
            <a:ext cx="0" cy="3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86949" y="639747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8</cp:revision>
  <dcterms:created xsi:type="dcterms:W3CDTF">2025-10-02T06:05:36Z</dcterms:created>
  <dcterms:modified xsi:type="dcterms:W3CDTF">2025-10-02T08:35:50Z</dcterms:modified>
</cp:coreProperties>
</file>